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68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03" autoAdjust="0"/>
  </p:normalViewPr>
  <p:slideViewPr>
    <p:cSldViewPr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izuka\ARICH\&#12391;&#12540;&#12383;\&#24357;&#29983;10&#26376;\&#24357;&#29983;&#12426;&#12540;&#12367;&#12363;&#12428;&#12435;&#1239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amura\Desktop\&#38651;&#27969;&#28204;&#23450;&#12414;&#12392;&#12417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amura\Desktop\&#38651;&#27969;&#28204;&#23450;&#12414;&#12392;&#12417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amura\Desktop\&#38651;&#27969;&#28204;&#23450;&#12414;&#12392;&#12417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amura\Desktop\&#38651;&#27969;&#28204;&#23450;&#12414;&#12392;&#12417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amura\Desktop\noise_level_100207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amura\Desktop\&#12414;&#12392;&#12417;_0705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zy\Desktop\ARICH\&#20013;&#24615;&#23376;&#32784;&#24615;\yayoi\201006\&#12494;&#12452;&#12474;&#12524;&#12505;&#12523;&#28204;&#23450;_0702_&#20877;&#28204;&#23450;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ozy\Desktop\ARICH\&#20013;&#24615;&#23376;&#32784;&#24615;\yayoi\201006\&#12414;&#12392;&#12417;%20_070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zy\Desktop\ARICH\&#20013;&#24615;&#23376;&#32784;&#24615;\yayoi\201006\&#12494;&#12452;&#12474;&#12524;&#12505;&#12523;&#28204;&#23450;_0702_&#20877;&#28204;&#23450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zy\Desktop\ARICH\&#20013;&#24615;&#23376;&#32784;&#24615;\yayoi\201006\&#12414;&#12392;&#12417;%20_070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amura\Desktop\&#12414;&#12392;&#12417;_0705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zy\Desktop\ARICH\&#20013;&#24615;&#23376;&#32784;&#24615;\yayoi\201006\&#12494;&#12452;&#12474;&#12524;&#12505;&#12523;&#28204;&#23450;_0702_&#20877;&#28204;&#2345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amura\Desktop\&#12414;&#12392;&#1241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zy\Desktop\ARICH\&#20013;&#24615;&#23376;&#32784;&#24615;\yayoi\201006\&#12494;&#12452;&#12474;&#12524;&#12505;&#12523;&#28204;&#23450;_0702_&#20877;&#28204;&#2345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izuka\ARICH\&#12391;&#12540;&#12383;\QE113_120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amura\Desktop\yayoi-usb\yayoi_20100129\yayoi\hapd-10012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amura\Desktop\yayoi-usb\yayoi0129\yayoi_20100129\after\hapd-after-10012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amura\Desktop\&#38651;&#27969;&#28204;&#23450;&#12414;&#12392;&#12417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amura\Desktop\&#38651;&#27969;&#28204;&#23450;&#12414;&#12392;&#1241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8870826697934745"/>
          <c:y val="7.4194319850464596E-2"/>
          <c:w val="0.61965208827728868"/>
          <c:h val="0.6908795280402308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2"/>
          </c:marker>
          <c:errBars>
            <c:errDir val="y"/>
            <c:errBarType val="both"/>
            <c:errValType val="cust"/>
            <c:plus>
              <c:numRef>
                <c:f>Sheet3!$K$173:$K$176</c:f>
                <c:numCache>
                  <c:formatCode>General</c:formatCode>
                  <c:ptCount val="4"/>
                </c:numCache>
              </c:numRef>
            </c:plus>
            <c:minus>
              <c:numRef>
                <c:f>Sheet3!$K$173:$K$176</c:f>
                <c:numCache>
                  <c:formatCode>General</c:formatCode>
                  <c:ptCount val="4"/>
                </c:numCache>
              </c:numRef>
            </c:minus>
          </c:errBars>
          <c:xVal>
            <c:numRef>
              <c:f>Sheet3!$I$173:$I$176</c:f>
              <c:numCache>
                <c:formatCode>0.00E+00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numCache>
            </c:numRef>
          </c:xVal>
          <c:yVal>
            <c:numRef>
              <c:f>Sheet3!$J$173:$J$176</c:f>
              <c:numCache>
                <c:formatCode>General</c:formatCode>
                <c:ptCount val="4"/>
                <c:pt idx="0">
                  <c:v>1.2</c:v>
                </c:pt>
                <c:pt idx="1">
                  <c:v>1.9</c:v>
                </c:pt>
                <c:pt idx="2">
                  <c:v>5.0999999999999996</c:v>
                </c:pt>
                <c:pt idx="3">
                  <c:v>13</c:v>
                </c:pt>
              </c:numCache>
            </c:numRef>
          </c:yVal>
        </c:ser>
        <c:axId val="149954560"/>
        <c:axId val="149956480"/>
      </c:scatterChart>
      <c:valAx>
        <c:axId val="14995456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ja-JP" altLang="en-US" sz="1800" dirty="0" smtClean="0"/>
                  <a:t>中性子照射量</a:t>
                </a:r>
                <a:r>
                  <a:rPr lang="ja-JP" altLang="en-US" sz="1800" dirty="0"/>
                  <a:t>　</a:t>
                </a:r>
                <a:r>
                  <a:rPr lang="en-US" altLang="ja-JP" sz="1800" dirty="0"/>
                  <a:t>(</a:t>
                </a:r>
                <a:r>
                  <a:rPr lang="en-US" altLang="ja-JP" sz="1800" dirty="0" smtClean="0"/>
                  <a:t>x10</a:t>
                </a:r>
                <a:r>
                  <a:rPr lang="en-US" altLang="ja-JP" sz="1800" baseline="30000" dirty="0" smtClean="0"/>
                  <a:t>11</a:t>
                </a:r>
                <a:r>
                  <a:rPr lang="en-US" altLang="ja-JP" sz="1800" dirty="0" smtClean="0"/>
                  <a:t> neutron/cm</a:t>
                </a:r>
                <a:r>
                  <a:rPr lang="en-US" altLang="ja-JP" sz="1800" baseline="30000" dirty="0" smtClean="0"/>
                  <a:t>2</a:t>
                </a:r>
                <a:r>
                  <a:rPr lang="en-US" altLang="ja-JP" sz="1800" dirty="0" smtClean="0"/>
                  <a:t> </a:t>
                </a:r>
                <a:r>
                  <a:rPr lang="en-US" altLang="ja-JP" sz="1800" dirty="0"/>
                  <a:t>)</a:t>
                </a:r>
                <a:endParaRPr lang="ja-JP" altLang="en-US" sz="1800" dirty="0"/>
              </a:p>
            </c:rich>
          </c:tx>
          <c:layout>
            <c:manualLayout>
              <c:xMode val="edge"/>
              <c:yMode val="edge"/>
              <c:x val="0.11811311495117995"/>
              <c:y val="0.88393981765787555"/>
            </c:manualLayout>
          </c:layout>
        </c:title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149956480"/>
        <c:crosses val="autoZero"/>
        <c:crossBetween val="midCat"/>
        <c:majorUnit val="1"/>
      </c:valAx>
      <c:valAx>
        <c:axId val="1499564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ja-JP" altLang="en-US" sz="1600" dirty="0" smtClean="0"/>
                  <a:t>漏れ電流の増加量（</a:t>
                </a:r>
                <a:r>
                  <a:rPr lang="en-US" altLang="ja-JP" sz="1600" dirty="0" smtClean="0"/>
                  <a:t>μ A/36Ch</a:t>
                </a:r>
                <a:r>
                  <a:rPr lang="ja-JP" altLang="en-US" sz="1600" dirty="0" smtClean="0"/>
                  <a:t>）</a:t>
                </a:r>
                <a:endParaRPr lang="ja-JP" altLang="en-US" sz="1600" dirty="0"/>
              </a:p>
            </c:rich>
          </c:tx>
          <c:layout>
            <c:manualLayout>
              <c:xMode val="edge"/>
              <c:yMode val="edge"/>
              <c:x val="2.8218497380567992E-3"/>
              <c:y val="8.1179764271116187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149954560"/>
        <c:crosses val="autoZero"/>
        <c:crossBetween val="midCat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en-US" altLang="ja-JP"/>
              <a:t>5×10</a:t>
            </a:r>
            <a:r>
              <a:rPr lang="en-US" altLang="ja-JP" baseline="30000"/>
              <a:t>11</a:t>
            </a:r>
            <a:r>
              <a:rPr lang="en-US" altLang="ja-JP"/>
              <a:t>(neutron/mm</a:t>
            </a:r>
            <a:r>
              <a:rPr lang="en-US" altLang="ja-JP" baseline="30000"/>
              <a:t>2</a:t>
            </a:r>
            <a:r>
              <a:rPr lang="en-US" altLang="ja-JP"/>
              <a:t>)</a:t>
            </a:r>
            <a:endParaRPr lang="ja-JP" altLang="en-US"/>
          </a:p>
        </c:rich>
      </c:tx>
      <c:layout>
        <c:manualLayout>
          <c:xMode val="edge"/>
          <c:yMode val="edge"/>
          <c:x val="0.25039431036787957"/>
          <c:y val="0"/>
        </c:manualLayout>
      </c:layout>
    </c:title>
    <c:plotArea>
      <c:layout>
        <c:manualLayout>
          <c:layoutTarget val="inner"/>
          <c:xMode val="edge"/>
          <c:yMode val="edge"/>
          <c:x val="0.22680208419903974"/>
          <c:y val="0.19001460155220898"/>
          <c:w val="0.68383366264657974"/>
          <c:h val="0.66894132574334775"/>
        </c:manualLayout>
      </c:layout>
      <c:scatterChart>
        <c:scatterStyle val="lineMarker"/>
        <c:ser>
          <c:idx val="0"/>
          <c:order val="0"/>
          <c:tx>
            <c:v>5740_15days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'5740'!$B$3:$B$27</c:f>
              <c:numCache>
                <c:formatCode>0.0_ </c:formatCode>
                <c:ptCount val="25"/>
                <c:pt idx="0" formatCode="General">
                  <c:v>1</c:v>
                </c:pt>
                <c:pt idx="1">
                  <c:v>0.93133555633555665</c:v>
                </c:pt>
                <c:pt idx="2">
                  <c:v>0.89180414180414158</c:v>
                </c:pt>
                <c:pt idx="3">
                  <c:v>0.89312039312039315</c:v>
                </c:pt>
                <c:pt idx="4">
                  <c:v>0.89645489645489884</c:v>
                </c:pt>
                <c:pt idx="5">
                  <c:v>0.88008950508950512</c:v>
                </c:pt>
                <c:pt idx="6">
                  <c:v>0.95353632853632675</c:v>
                </c:pt>
                <c:pt idx="7">
                  <c:v>1.0575201825201781</c:v>
                </c:pt>
                <c:pt idx="8">
                  <c:v>1.2479817479817479</c:v>
                </c:pt>
                <c:pt idx="9">
                  <c:v>1.59849947349947</c:v>
                </c:pt>
                <c:pt idx="10">
                  <c:v>1.9403299403299399</c:v>
                </c:pt>
                <c:pt idx="11">
                  <c:v>2.2138030888030888</c:v>
                </c:pt>
                <c:pt idx="12">
                  <c:v>2.551465426465418</c:v>
                </c:pt>
                <c:pt idx="13">
                  <c:v>3.1985345735345803</c:v>
                </c:pt>
                <c:pt idx="14">
                  <c:v>4.0653299403299386</c:v>
                </c:pt>
                <c:pt idx="15">
                  <c:v>5.0919620919621114</c:v>
                </c:pt>
                <c:pt idx="16">
                  <c:v>5.8515707265707269</c:v>
                </c:pt>
                <c:pt idx="17">
                  <c:v>6.9459020709020702</c:v>
                </c:pt>
                <c:pt idx="18">
                  <c:v>8.328843453843449</c:v>
                </c:pt>
                <c:pt idx="19">
                  <c:v>10.017813267813269</c:v>
                </c:pt>
                <c:pt idx="20">
                  <c:v>12.470164970164976</c:v>
                </c:pt>
                <c:pt idx="21">
                  <c:v>16.737495612495668</c:v>
                </c:pt>
                <c:pt idx="22">
                  <c:v>24.498552123552123</c:v>
                </c:pt>
                <c:pt idx="23">
                  <c:v>43.648166023166027</c:v>
                </c:pt>
                <c:pt idx="24">
                  <c:v>130.20919620919577</c:v>
                </c:pt>
              </c:numCache>
            </c:numRef>
          </c:xVal>
          <c:yVal>
            <c:numRef>
              <c:f>'5740'!$E$3:$E$27</c:f>
              <c:numCache>
                <c:formatCode>0.00E+00</c:formatCode>
                <c:ptCount val="25"/>
                <c:pt idx="0">
                  <c:v>-1.0980153333333409E-4</c:v>
                </c:pt>
                <c:pt idx="1">
                  <c:v>8.7457766666667041E-5</c:v>
                </c:pt>
                <c:pt idx="2">
                  <c:v>2.3328233333333329E-4</c:v>
                </c:pt>
                <c:pt idx="3">
                  <c:v>3.6604803333333447E-4</c:v>
                </c:pt>
                <c:pt idx="4">
                  <c:v>5.0971663333333522E-4</c:v>
                </c:pt>
                <c:pt idx="5">
                  <c:v>6.4305753333333653E-4</c:v>
                </c:pt>
                <c:pt idx="6">
                  <c:v>7.6187976666666714E-4</c:v>
                </c:pt>
                <c:pt idx="7">
                  <c:v>9.039819666666702E-4</c:v>
                </c:pt>
                <c:pt idx="8">
                  <c:v>9.9291840000000574E-4</c:v>
                </c:pt>
                <c:pt idx="9">
                  <c:v>1.1685706666666733E-3</c:v>
                </c:pt>
                <c:pt idx="10">
                  <c:v>1.7340020000000044E-3</c:v>
                </c:pt>
                <c:pt idx="11">
                  <c:v>1.8009406666666728E-3</c:v>
                </c:pt>
                <c:pt idx="12">
                  <c:v>2.1733296666666796E-3</c:v>
                </c:pt>
                <c:pt idx="13">
                  <c:v>2.4058270000000001E-3</c:v>
                </c:pt>
                <c:pt idx="14">
                  <c:v>2.927298000000007E-3</c:v>
                </c:pt>
                <c:pt idx="15">
                  <c:v>3.5613960000000127E-3</c:v>
                </c:pt>
                <c:pt idx="16">
                  <c:v>3.9764553333333334E-3</c:v>
                </c:pt>
                <c:pt idx="17">
                  <c:v>4.4947516666666663E-3</c:v>
                </c:pt>
                <c:pt idx="18">
                  <c:v>5.3239389999999946E-3</c:v>
                </c:pt>
                <c:pt idx="19">
                  <c:v>6.1331730000000143E-3</c:v>
                </c:pt>
                <c:pt idx="20">
                  <c:v>7.6006813333333546E-3</c:v>
                </c:pt>
                <c:pt idx="21">
                  <c:v>9.7029913333333325E-3</c:v>
                </c:pt>
                <c:pt idx="22">
                  <c:v>1.3275613333333335E-2</c:v>
                </c:pt>
                <c:pt idx="23">
                  <c:v>2.0799446666666672E-2</c:v>
                </c:pt>
                <c:pt idx="24">
                  <c:v>4.6594053333333413E-2</c:v>
                </c:pt>
              </c:numCache>
            </c:numRef>
          </c:yVal>
        </c:ser>
        <c:ser>
          <c:idx val="1"/>
          <c:order val="1"/>
          <c:tx>
            <c:v>5286_15days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'5286'!$B$3:$B$33</c:f>
              <c:numCache>
                <c:formatCode>0.000000_);[Red]\(0.000000\)</c:formatCode>
                <c:ptCount val="31"/>
                <c:pt idx="0" formatCode="General">
                  <c:v>1</c:v>
                </c:pt>
                <c:pt idx="1">
                  <c:v>1.0242279718612204</c:v>
                </c:pt>
                <c:pt idx="2" formatCode="General">
                  <c:v>1.0189170314602571</c:v>
                </c:pt>
                <c:pt idx="3" formatCode="General">
                  <c:v>1.0196426442283124</c:v>
                </c:pt>
                <c:pt idx="4" formatCode="General">
                  <c:v>1.0179836140966458</c:v>
                </c:pt>
                <c:pt idx="5" formatCode="General">
                  <c:v>1.0260300805668641</c:v>
                </c:pt>
                <c:pt idx="6" formatCode="General">
                  <c:v>1.0229061983682228</c:v>
                </c:pt>
                <c:pt idx="7" formatCode="General">
                  <c:v>1.0281149397877709</c:v>
                </c:pt>
                <c:pt idx="8" formatCode="General">
                  <c:v>1.0382632986424516</c:v>
                </c:pt>
                <c:pt idx="9" formatCode="General">
                  <c:v>1.0469740584918836</c:v>
                </c:pt>
                <c:pt idx="10" formatCode="General">
                  <c:v>1.0603042123013473</c:v>
                </c:pt>
                <c:pt idx="11" formatCode="General">
                  <c:v>1.0826551295372164</c:v>
                </c:pt>
                <c:pt idx="12" formatCode="General">
                  <c:v>1.1147967091927984</c:v>
                </c:pt>
                <c:pt idx="13" formatCode="General">
                  <c:v>1.1480147847859783</c:v>
                </c:pt>
                <c:pt idx="14" formatCode="General">
                  <c:v>1.1950467560339979</c:v>
                </c:pt>
                <c:pt idx="15" formatCode="General">
                  <c:v>1.2576265989882298</c:v>
                </c:pt>
                <c:pt idx="16" formatCode="General">
                  <c:v>1.34050997291727</c:v>
                </c:pt>
                <c:pt idx="17" formatCode="General">
                  <c:v>1.4493859544533207</c:v>
                </c:pt>
                <c:pt idx="18" formatCode="General">
                  <c:v>1.5948491713365958</c:v>
                </c:pt>
                <c:pt idx="19" formatCode="General">
                  <c:v>1.7828271644892637</c:v>
                </c:pt>
                <c:pt idx="20" formatCode="General">
                  <c:v>2.0369278986186101</c:v>
                </c:pt>
                <c:pt idx="21" formatCode="General">
                  <c:v>2.3751383944539977</c:v>
                </c:pt>
                <c:pt idx="22" formatCode="General">
                  <c:v>2.8401778262276651</c:v>
                </c:pt>
                <c:pt idx="23" formatCode="General">
                  <c:v>3.4858709908191177</c:v>
                </c:pt>
                <c:pt idx="24" formatCode="General">
                  <c:v>4.3982353642542025</c:v>
                </c:pt>
                <c:pt idx="25" formatCode="General">
                  <c:v>5.7364969595803021</c:v>
                </c:pt>
                <c:pt idx="26" formatCode="General">
                  <c:v>7.7802721899538705</c:v>
                </c:pt>
                <c:pt idx="27" formatCode="General">
                  <c:v>11.031255855149977</c:v>
                </c:pt>
                <c:pt idx="28" formatCode="General">
                  <c:v>16.597114582091329</c:v>
                </c:pt>
                <c:pt idx="29" formatCode="General">
                  <c:v>27.192423648844287</c:v>
                </c:pt>
                <c:pt idx="30" formatCode="General">
                  <c:v>52.370505373963105</c:v>
                </c:pt>
              </c:numCache>
            </c:numRef>
          </c:xVal>
          <c:yVal>
            <c:numRef>
              <c:f>'5286'!$E$3:$E$33</c:f>
              <c:numCache>
                <c:formatCode>0.00E+00</c:formatCode>
                <c:ptCount val="31"/>
                <c:pt idx="0">
                  <c:v>8.9447638569870497E-5</c:v>
                </c:pt>
                <c:pt idx="1">
                  <c:v>3.3757688393358243E-5</c:v>
                </c:pt>
                <c:pt idx="2">
                  <c:v>3.6896296093274018E-5</c:v>
                </c:pt>
                <c:pt idx="3">
                  <c:v>4.5211773619566992E-5</c:v>
                </c:pt>
                <c:pt idx="4">
                  <c:v>6.7351570830556502E-5</c:v>
                </c:pt>
                <c:pt idx="5">
                  <c:v>9.3329581968916567E-5</c:v>
                </c:pt>
                <c:pt idx="6">
                  <c:v>4.3608923972618936E-6</c:v>
                </c:pt>
                <c:pt idx="7">
                  <c:v>1.3640123559280961E-4</c:v>
                </c:pt>
                <c:pt idx="8">
                  <c:v>1.2142890332798352E-4</c:v>
                </c:pt>
                <c:pt idx="9">
                  <c:v>3.8593405738526781E-4</c:v>
                </c:pt>
                <c:pt idx="10">
                  <c:v>4.0376371746918667E-4</c:v>
                </c:pt>
                <c:pt idx="11">
                  <c:v>1.4773897840876323E-4</c:v>
                </c:pt>
                <c:pt idx="12">
                  <c:v>2.407562818246658E-4</c:v>
                </c:pt>
                <c:pt idx="13">
                  <c:v>1.1845348854945523E-4</c:v>
                </c:pt>
                <c:pt idx="14">
                  <c:v>1.4632688605731265E-4</c:v>
                </c:pt>
                <c:pt idx="15">
                  <c:v>9.9227827458017541E-5</c:v>
                </c:pt>
                <c:pt idx="16">
                  <c:v>2.1925387541076887E-4</c:v>
                </c:pt>
                <c:pt idx="17">
                  <c:v>3.0632585283361339E-4</c:v>
                </c:pt>
                <c:pt idx="18">
                  <c:v>1.9716193706288755E-4</c:v>
                </c:pt>
                <c:pt idx="19">
                  <c:v>4.1222397236485121E-4</c:v>
                </c:pt>
                <c:pt idx="20">
                  <c:v>5.6431070885314529E-4</c:v>
                </c:pt>
                <c:pt idx="21">
                  <c:v>5.5330119493310912E-4</c:v>
                </c:pt>
                <c:pt idx="22">
                  <c:v>6.6925634339950514E-4</c:v>
                </c:pt>
                <c:pt idx="23">
                  <c:v>9.0113939830552769E-4</c:v>
                </c:pt>
                <c:pt idx="24">
                  <c:v>9.1251547260064159E-4</c:v>
                </c:pt>
                <c:pt idx="25">
                  <c:v>1.4751643300615761E-3</c:v>
                </c:pt>
                <c:pt idx="26">
                  <c:v>2.0094638336502768E-3</c:v>
                </c:pt>
                <c:pt idx="27">
                  <c:v>2.7298331898076029E-3</c:v>
                </c:pt>
                <c:pt idx="28">
                  <c:v>3.8444273779958751E-3</c:v>
                </c:pt>
                <c:pt idx="29">
                  <c:v>6.5906679416089034E-3</c:v>
                </c:pt>
                <c:pt idx="30">
                  <c:v>1.2294638102894346E-2</c:v>
                </c:pt>
              </c:numCache>
            </c:numRef>
          </c:yVal>
        </c:ser>
        <c:axId val="60285696"/>
        <c:axId val="148559360"/>
      </c:scatterChart>
      <c:valAx>
        <c:axId val="6028569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/>
                  <a:t>Gain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48559360"/>
        <c:crosses val="autoZero"/>
        <c:crossBetween val="midCat"/>
      </c:valAx>
      <c:valAx>
        <c:axId val="148559360"/>
        <c:scaling>
          <c:orientation val="minMax"/>
          <c:max val="0.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リークカレントの増加量</a:t>
                </a:r>
                <a:r>
                  <a:rPr lang="en-US" altLang="ja-JP" sz="1400"/>
                  <a:t>[</a:t>
                </a:r>
                <a:r>
                  <a:rPr lang="el-GR" altLang="en-US" sz="1400"/>
                  <a:t>μ</a:t>
                </a:r>
                <a:r>
                  <a:rPr lang="en-US" altLang="en-US" sz="1400"/>
                  <a:t>A/mm^2]</a:t>
                </a:r>
              </a:p>
            </c:rich>
          </c:tx>
          <c:layout/>
        </c:title>
        <c:numFmt formatCode="#,##0.00;[Red]\-#,##0.00" sourceLinked="0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60285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4243825592031765E-2"/>
          <c:y val="8.6878045296554504E-2"/>
          <c:w val="0.77355142368402785"/>
          <c:h val="8.6500706270731809E-2"/>
        </c:manualLayout>
      </c:layout>
      <c:txPr>
        <a:bodyPr/>
        <a:lstStyle/>
        <a:p>
          <a:pPr>
            <a:defRPr sz="1200"/>
          </a:pPr>
          <a:endParaRPr lang="ja-JP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en-US" altLang="ja-JP"/>
              <a:t>10</a:t>
            </a:r>
            <a:r>
              <a:rPr lang="en-US" altLang="ja-JP" baseline="30000"/>
              <a:t>12</a:t>
            </a:r>
            <a:r>
              <a:rPr lang="en-US" altLang="ja-JP"/>
              <a:t>(neutron/mm</a:t>
            </a:r>
            <a:r>
              <a:rPr lang="en-US" altLang="ja-JP" baseline="30000"/>
              <a:t>2</a:t>
            </a:r>
            <a:r>
              <a:rPr lang="en-US" altLang="ja-JP"/>
              <a:t>)</a:t>
            </a:r>
            <a:endParaRPr lang="ja-JP" altLang="en-US"/>
          </a:p>
        </c:rich>
      </c:tx>
      <c:layout>
        <c:manualLayout>
          <c:xMode val="edge"/>
          <c:yMode val="edge"/>
          <c:x val="0.25288188976378145"/>
          <c:y val="1.388888888888901E-2"/>
        </c:manualLayout>
      </c:layout>
    </c:title>
    <c:plotArea>
      <c:layout>
        <c:manualLayout>
          <c:layoutTarget val="inner"/>
          <c:xMode val="edge"/>
          <c:yMode val="edge"/>
          <c:x val="0.17311599257102636"/>
          <c:y val="0.25458223317976636"/>
          <c:w val="0.77258945756781028"/>
          <c:h val="0.57057837729429772"/>
        </c:manualLayout>
      </c:layout>
      <c:scatterChart>
        <c:scatterStyle val="lineMarker"/>
        <c:ser>
          <c:idx val="2"/>
          <c:order val="0"/>
          <c:tx>
            <c:v>5257_15days</c:v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'5257'!$B$3:$B$40</c:f>
              <c:numCache>
                <c:formatCode>General</c:formatCode>
                <c:ptCount val="38"/>
                <c:pt idx="0">
                  <c:v>1</c:v>
                </c:pt>
                <c:pt idx="1">
                  <c:v>0.99510218239629833</c:v>
                </c:pt>
                <c:pt idx="2">
                  <c:v>0.99859170400346853</c:v>
                </c:pt>
                <c:pt idx="3">
                  <c:v>1.0087469287469322</c:v>
                </c:pt>
                <c:pt idx="4">
                  <c:v>1.0288053186876716</c:v>
                </c:pt>
                <c:pt idx="5">
                  <c:v>1.0577829166064461</c:v>
                </c:pt>
                <c:pt idx="6">
                  <c:v>1.0943315508021392</c:v>
                </c:pt>
                <c:pt idx="7">
                  <c:v>1.1402919497037185</c:v>
                </c:pt>
                <c:pt idx="8">
                  <c:v>1.1933747651394677</c:v>
                </c:pt>
                <c:pt idx="9">
                  <c:v>1.2560659054776702</c:v>
                </c:pt>
                <c:pt idx="10">
                  <c:v>1.3293597340656165</c:v>
                </c:pt>
                <c:pt idx="11">
                  <c:v>1.4147477959242658</c:v>
                </c:pt>
                <c:pt idx="12">
                  <c:v>1.5118254082959925</c:v>
                </c:pt>
                <c:pt idx="13">
                  <c:v>1.6235640988582158</c:v>
                </c:pt>
                <c:pt idx="14">
                  <c:v>1.7524497759791842</c:v>
                </c:pt>
                <c:pt idx="15">
                  <c:v>1.8989333718745482</c:v>
                </c:pt>
                <c:pt idx="16">
                  <c:v>2.0678595172712817</c:v>
                </c:pt>
                <c:pt idx="17">
                  <c:v>2.2648243965891042</c:v>
                </c:pt>
                <c:pt idx="18">
                  <c:v>2.4902442549501371</c:v>
                </c:pt>
                <c:pt idx="19">
                  <c:v>2.7515999421881792</c:v>
                </c:pt>
                <c:pt idx="20">
                  <c:v>3.0566844919786025</c:v>
                </c:pt>
                <c:pt idx="21">
                  <c:v>3.4143546755311465</c:v>
                </c:pt>
                <c:pt idx="22">
                  <c:v>3.8321260297730788</c:v>
                </c:pt>
                <c:pt idx="23">
                  <c:v>4.286041335453123</c:v>
                </c:pt>
                <c:pt idx="24">
                  <c:v>4.8625292672351268</c:v>
                </c:pt>
                <c:pt idx="25">
                  <c:v>5.5699841017488065</c:v>
                </c:pt>
                <c:pt idx="26">
                  <c:v>6.4439138603844475</c:v>
                </c:pt>
                <c:pt idx="27">
                  <c:v>7.5372163607457665</c:v>
                </c:pt>
                <c:pt idx="28">
                  <c:v>8.9285734932793659</c:v>
                </c:pt>
                <c:pt idx="29">
                  <c:v>10.731146119381414</c:v>
                </c:pt>
                <c:pt idx="30">
                  <c:v>13.11611504552681</c:v>
                </c:pt>
                <c:pt idx="31">
                  <c:v>16.365948836536983</c:v>
                </c:pt>
                <c:pt idx="32">
                  <c:v>20.943488943488926</c:v>
                </c:pt>
                <c:pt idx="33">
                  <c:v>27.693597340656165</c:v>
                </c:pt>
                <c:pt idx="34">
                  <c:v>38.286920075155365</c:v>
                </c:pt>
                <c:pt idx="35">
                  <c:v>56.718716577540107</c:v>
                </c:pt>
                <c:pt idx="36">
                  <c:v>94.588235294117666</c:v>
                </c:pt>
                <c:pt idx="37">
                  <c:v>206.80907645613527</c:v>
                </c:pt>
              </c:numCache>
            </c:numRef>
          </c:xVal>
          <c:yVal>
            <c:numRef>
              <c:f>'5257'!$E$3:$E$40</c:f>
              <c:numCache>
                <c:formatCode>0.00E+00</c:formatCode>
                <c:ptCount val="38"/>
                <c:pt idx="0">
                  <c:v>1.1199168000000001E-4</c:v>
                </c:pt>
                <c:pt idx="1">
                  <c:v>7.1839500000000185E-5</c:v>
                </c:pt>
                <c:pt idx="2">
                  <c:v>1.0065600000000001E-4</c:v>
                </c:pt>
                <c:pt idx="3">
                  <c:v>2.5098360000000056E-4</c:v>
                </c:pt>
                <c:pt idx="4">
                  <c:v>2.6529100000000056E-4</c:v>
                </c:pt>
                <c:pt idx="5">
                  <c:v>3.2444600000000129E-4</c:v>
                </c:pt>
                <c:pt idx="6">
                  <c:v>6.9615460000000231E-4</c:v>
                </c:pt>
                <c:pt idx="7">
                  <c:v>6.1370200000000113E-4</c:v>
                </c:pt>
                <c:pt idx="8">
                  <c:v>8.2996200000000028E-4</c:v>
                </c:pt>
                <c:pt idx="9">
                  <c:v>1.034369E-3</c:v>
                </c:pt>
                <c:pt idx="10">
                  <c:v>9.672150000000038E-4</c:v>
                </c:pt>
                <c:pt idx="11">
                  <c:v>1.2170030000000001E-3</c:v>
                </c:pt>
                <c:pt idx="12">
                  <c:v>1.3402510000000061E-3</c:v>
                </c:pt>
                <c:pt idx="13">
                  <c:v>1.5759800000000033E-3</c:v>
                </c:pt>
                <c:pt idx="14">
                  <c:v>1.7885280000000021E-3</c:v>
                </c:pt>
                <c:pt idx="15">
                  <c:v>2.0258380000000012E-3</c:v>
                </c:pt>
                <c:pt idx="16">
                  <c:v>2.2056310000000108E-3</c:v>
                </c:pt>
                <c:pt idx="17">
                  <c:v>2.4629530000000004E-3</c:v>
                </c:pt>
                <c:pt idx="18">
                  <c:v>2.9097840000000103E-3</c:v>
                </c:pt>
                <c:pt idx="19">
                  <c:v>3.2991429999999996E-3</c:v>
                </c:pt>
                <c:pt idx="20">
                  <c:v>3.6860140000000126E-3</c:v>
                </c:pt>
                <c:pt idx="21">
                  <c:v>4.2477300000000034E-3</c:v>
                </c:pt>
                <c:pt idx="22">
                  <c:v>4.9245909999999955E-3</c:v>
                </c:pt>
                <c:pt idx="23">
                  <c:v>5.5579779999999999E-3</c:v>
                </c:pt>
                <c:pt idx="24">
                  <c:v>6.3272840000000007E-3</c:v>
                </c:pt>
                <c:pt idx="25">
                  <c:v>7.2446670000000249E-3</c:v>
                </c:pt>
                <c:pt idx="26">
                  <c:v>8.4793370000000364E-3</c:v>
                </c:pt>
                <c:pt idx="27">
                  <c:v>9.8444050000000248E-3</c:v>
                </c:pt>
                <c:pt idx="28">
                  <c:v>1.1794327000000005E-2</c:v>
                </c:pt>
                <c:pt idx="29">
                  <c:v>1.4216309999999998E-2</c:v>
                </c:pt>
                <c:pt idx="30">
                  <c:v>1.7457356E-2</c:v>
                </c:pt>
                <c:pt idx="31">
                  <c:v>2.1802867000000101E-2</c:v>
                </c:pt>
                <c:pt idx="32">
                  <c:v>2.7722742000000002E-2</c:v>
                </c:pt>
                <c:pt idx="33">
                  <c:v>3.6559398000000042E-2</c:v>
                </c:pt>
                <c:pt idx="34">
                  <c:v>5.0064643000000034E-2</c:v>
                </c:pt>
                <c:pt idx="35">
                  <c:v>7.2805388999999998E-2</c:v>
                </c:pt>
                <c:pt idx="36">
                  <c:v>0.11694974000000002</c:v>
                </c:pt>
                <c:pt idx="37">
                  <c:v>0.23056120200000021</c:v>
                </c:pt>
              </c:numCache>
            </c:numRef>
          </c:yVal>
        </c:ser>
        <c:ser>
          <c:idx val="5"/>
          <c:order val="1"/>
          <c:tx>
            <c:v>5741_15days</c:v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'5741'!$B$3:$B$26</c:f>
              <c:numCache>
                <c:formatCode>0.0_ </c:formatCode>
                <c:ptCount val="24"/>
                <c:pt idx="0" formatCode="General">
                  <c:v>1</c:v>
                </c:pt>
                <c:pt idx="1">
                  <c:v>0.99706120559990752</c:v>
                </c:pt>
                <c:pt idx="2">
                  <c:v>0.99541825754946189</c:v>
                </c:pt>
                <c:pt idx="3">
                  <c:v>1.0057734582899407</c:v>
                </c:pt>
                <c:pt idx="4">
                  <c:v>1.0359944463727837</c:v>
                </c:pt>
                <c:pt idx="5">
                  <c:v>1.0917042693509198</c:v>
                </c:pt>
                <c:pt idx="6">
                  <c:v>1.1909406456091636</c:v>
                </c:pt>
                <c:pt idx="7">
                  <c:v>1.3579544139766284</c:v>
                </c:pt>
                <c:pt idx="8">
                  <c:v>1.6369200509082495</c:v>
                </c:pt>
                <c:pt idx="9">
                  <c:v>2.1069304639592734</c:v>
                </c:pt>
                <c:pt idx="10">
                  <c:v>2.9295962050214115</c:v>
                </c:pt>
                <c:pt idx="11">
                  <c:v>3.4333449033900267</c:v>
                </c:pt>
                <c:pt idx="12">
                  <c:v>4.1007751937984498</c:v>
                </c:pt>
                <c:pt idx="13">
                  <c:v>5.0022330209418024</c:v>
                </c:pt>
                <c:pt idx="14">
                  <c:v>6.2734235797755415</c:v>
                </c:pt>
                <c:pt idx="15">
                  <c:v>8.1557792433183067</c:v>
                </c:pt>
                <c:pt idx="16">
                  <c:v>9.4592155501561948</c:v>
                </c:pt>
                <c:pt idx="17">
                  <c:v>11.133969686451435</c:v>
                </c:pt>
                <c:pt idx="18">
                  <c:v>13.352643757954445</c:v>
                </c:pt>
                <c:pt idx="19">
                  <c:v>16.410829573064845</c:v>
                </c:pt>
                <c:pt idx="20">
                  <c:v>20.855918083998631</c:v>
                </c:pt>
                <c:pt idx="21">
                  <c:v>27.864537776235089</c:v>
                </c:pt>
                <c:pt idx="22">
                  <c:v>40.392548883489532</c:v>
                </c:pt>
                <c:pt idx="23">
                  <c:v>69.012055999074406</c:v>
                </c:pt>
              </c:numCache>
            </c:numRef>
          </c:xVal>
          <c:yVal>
            <c:numRef>
              <c:f>'5741'!$E$3:$E$26</c:f>
              <c:numCache>
                <c:formatCode>0.00E+00</c:formatCode>
                <c:ptCount val="24"/>
                <c:pt idx="0">
                  <c:v>-1.1745483333333405E-4</c:v>
                </c:pt>
                <c:pt idx="1">
                  <c:v>-5.5129249999999997E-5</c:v>
                </c:pt>
                <c:pt idx="2">
                  <c:v>-3.2372305000000185E-5</c:v>
                </c:pt>
                <c:pt idx="3">
                  <c:v>-2.7958133333333413E-6</c:v>
                </c:pt>
                <c:pt idx="4">
                  <c:v>3.3096093333333341E-5</c:v>
                </c:pt>
                <c:pt idx="5">
                  <c:v>-1.7645676666666758E-5</c:v>
                </c:pt>
                <c:pt idx="6">
                  <c:v>9.5186620000000341E-6</c:v>
                </c:pt>
                <c:pt idx="7">
                  <c:v>1.0713934333333361E-4</c:v>
                </c:pt>
                <c:pt idx="8">
                  <c:v>2.5898603333333349E-4</c:v>
                </c:pt>
                <c:pt idx="9">
                  <c:v>2.5903393333333356E-4</c:v>
                </c:pt>
                <c:pt idx="10">
                  <c:v>4.8888346666666653E-4</c:v>
                </c:pt>
                <c:pt idx="11">
                  <c:v>5.5539556666666669E-4</c:v>
                </c:pt>
                <c:pt idx="12">
                  <c:v>6.3732376666666881E-4</c:v>
                </c:pt>
                <c:pt idx="13">
                  <c:v>7.7907336666666884E-4</c:v>
                </c:pt>
                <c:pt idx="14">
                  <c:v>1.052908333333337E-3</c:v>
                </c:pt>
                <c:pt idx="15">
                  <c:v>1.3736360000000001E-3</c:v>
                </c:pt>
                <c:pt idx="16">
                  <c:v>1.6221296666666717E-3</c:v>
                </c:pt>
                <c:pt idx="17">
                  <c:v>1.8296316666666704E-3</c:v>
                </c:pt>
                <c:pt idx="18">
                  <c:v>2.2107580000000002E-3</c:v>
                </c:pt>
                <c:pt idx="19">
                  <c:v>2.7250166666666783E-3</c:v>
                </c:pt>
                <c:pt idx="20">
                  <c:v>3.4006923333333352E-3</c:v>
                </c:pt>
                <c:pt idx="21">
                  <c:v>4.5297783333333565E-3</c:v>
                </c:pt>
                <c:pt idx="22">
                  <c:v>6.3024076666666684E-3</c:v>
                </c:pt>
                <c:pt idx="23">
                  <c:v>9.9458763333333568E-3</c:v>
                </c:pt>
              </c:numCache>
            </c:numRef>
          </c:yVal>
        </c:ser>
        <c:ser>
          <c:idx val="7"/>
          <c:order val="2"/>
          <c:tx>
            <c:v>5289_15days</c:v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'5289'!$B$3:$B$34</c:f>
              <c:numCache>
                <c:formatCode>0.000000_);[Red]\(0.000000\)</c:formatCode>
                <c:ptCount val="32"/>
                <c:pt idx="0" formatCode="General">
                  <c:v>1</c:v>
                </c:pt>
                <c:pt idx="1">
                  <c:v>1.0077604353180598</c:v>
                </c:pt>
                <c:pt idx="2" formatCode="General">
                  <c:v>1.0006026674585775</c:v>
                </c:pt>
                <c:pt idx="3" formatCode="General">
                  <c:v>1.0010874217187449</c:v>
                </c:pt>
                <c:pt idx="4" formatCode="General">
                  <c:v>1.0001877876863683</c:v>
                </c:pt>
                <c:pt idx="5" formatCode="General">
                  <c:v>0.99898681992471017</c:v>
                </c:pt>
                <c:pt idx="6" formatCode="General">
                  <c:v>0.99892567974775259</c:v>
                </c:pt>
                <c:pt idx="7" formatCode="General">
                  <c:v>1.00540653850521</c:v>
                </c:pt>
                <c:pt idx="8" formatCode="General">
                  <c:v>1.0122367697024219</c:v>
                </c:pt>
                <c:pt idx="9" formatCode="General">
                  <c:v>1.0226174983186449</c:v>
                </c:pt>
                <c:pt idx="10" formatCode="General">
                  <c:v>1.0344000838493854</c:v>
                </c:pt>
                <c:pt idx="11" formatCode="General">
                  <c:v>1.0553231258352185</c:v>
                </c:pt>
                <c:pt idx="12" formatCode="General">
                  <c:v>1.0818928998785931</c:v>
                </c:pt>
                <c:pt idx="13" formatCode="General">
                  <c:v>1.1154588570280632</c:v>
                </c:pt>
                <c:pt idx="14" formatCode="General">
                  <c:v>1.1611567721480289</c:v>
                </c:pt>
                <c:pt idx="15" formatCode="General">
                  <c:v>1.219519438209113</c:v>
                </c:pt>
                <c:pt idx="16" formatCode="General">
                  <c:v>1.2991807216287787</c:v>
                </c:pt>
                <c:pt idx="17" formatCode="General">
                  <c:v>1.4068354717838083</c:v>
                </c:pt>
                <c:pt idx="18" formatCode="General">
                  <c:v>1.5427413508485384</c:v>
                </c:pt>
                <c:pt idx="19" formatCode="General">
                  <c:v>1.720659265793818</c:v>
                </c:pt>
                <c:pt idx="20" formatCode="General">
                  <c:v>1.9675345660357615</c:v>
                </c:pt>
                <c:pt idx="21" formatCode="General">
                  <c:v>2.2926256212278626</c:v>
                </c:pt>
                <c:pt idx="22" formatCode="General">
                  <c:v>2.7472465084591802</c:v>
                </c:pt>
                <c:pt idx="23" formatCode="General">
                  <c:v>3.3726668471757577</c:v>
                </c:pt>
                <c:pt idx="24" formatCode="General">
                  <c:v>4.2780218532461074</c:v>
                </c:pt>
                <c:pt idx="25" formatCode="General">
                  <c:v>5.6025801154675845</c:v>
                </c:pt>
                <c:pt idx="26" formatCode="General">
                  <c:v>7.6324776619996326</c:v>
                </c:pt>
                <c:pt idx="27" formatCode="General">
                  <c:v>10.915792507708078</c:v>
                </c:pt>
                <c:pt idx="28" formatCode="General">
                  <c:v>16.569774043374586</c:v>
                </c:pt>
                <c:pt idx="29" formatCode="General">
                  <c:v>27.530548252701021</c:v>
                </c:pt>
                <c:pt idx="30" formatCode="General">
                  <c:v>54.311255906577813</c:v>
                </c:pt>
                <c:pt idx="31" formatCode="General">
                  <c:v>178.78217501812367</c:v>
                </c:pt>
              </c:numCache>
            </c:numRef>
          </c:xVal>
          <c:yVal>
            <c:numRef>
              <c:f>'5289'!$E$3:$E$34</c:f>
              <c:numCache>
                <c:formatCode>0.00E+00</c:formatCode>
                <c:ptCount val="32"/>
                <c:pt idx="0">
                  <c:v>1.2235117560791312E-4</c:v>
                </c:pt>
                <c:pt idx="1">
                  <c:v>1.7310850763292102E-4</c:v>
                </c:pt>
                <c:pt idx="2">
                  <c:v>2.5199445156045289E-4</c:v>
                </c:pt>
                <c:pt idx="3">
                  <c:v>3.276859080273673E-4</c:v>
                </c:pt>
                <c:pt idx="4">
                  <c:v>3.6644002400677643E-4</c:v>
                </c:pt>
                <c:pt idx="5">
                  <c:v>5.2835070794120503E-4</c:v>
                </c:pt>
                <c:pt idx="6">
                  <c:v>5.8895843667344772E-4</c:v>
                </c:pt>
                <c:pt idx="7">
                  <c:v>6.3060319596376494E-4</c:v>
                </c:pt>
                <c:pt idx="8">
                  <c:v>6.6810858684364469E-4</c:v>
                </c:pt>
                <c:pt idx="9">
                  <c:v>7.3856150571349971E-4</c:v>
                </c:pt>
                <c:pt idx="10">
                  <c:v>7.7944831216022494E-4</c:v>
                </c:pt>
                <c:pt idx="11">
                  <c:v>8.5077794009509394E-4</c:v>
                </c:pt>
                <c:pt idx="12">
                  <c:v>9.0595274579700804E-4</c:v>
                </c:pt>
                <c:pt idx="13">
                  <c:v>9.670230193338826E-4</c:v>
                </c:pt>
                <c:pt idx="14">
                  <c:v>1.0619438836349719E-3</c:v>
                </c:pt>
                <c:pt idx="15">
                  <c:v>1.1493479985719346E-3</c:v>
                </c:pt>
                <c:pt idx="16">
                  <c:v>1.2886216528780019E-3</c:v>
                </c:pt>
                <c:pt idx="17">
                  <c:v>1.4477415382473464E-3</c:v>
                </c:pt>
                <c:pt idx="18">
                  <c:v>1.6212264716256581E-3</c:v>
                </c:pt>
                <c:pt idx="19">
                  <c:v>1.8884098192630649E-3</c:v>
                </c:pt>
                <c:pt idx="20">
                  <c:v>2.2036930998414295E-3</c:v>
                </c:pt>
                <c:pt idx="21">
                  <c:v>2.6368220740928343E-3</c:v>
                </c:pt>
                <c:pt idx="22">
                  <c:v>3.2203196587662448E-3</c:v>
                </c:pt>
                <c:pt idx="23">
                  <c:v>4.0352117926478444E-3</c:v>
                </c:pt>
                <c:pt idx="24">
                  <c:v>5.1780609332732321E-3</c:v>
                </c:pt>
                <c:pt idx="25">
                  <c:v>6.8500160979029284E-3</c:v>
                </c:pt>
                <c:pt idx="26">
                  <c:v>9.3984481350960266E-3</c:v>
                </c:pt>
                <c:pt idx="27">
                  <c:v>1.3346661132349039E-2</c:v>
                </c:pt>
                <c:pt idx="28">
                  <c:v>2.0118987108375386E-2</c:v>
                </c:pt>
                <c:pt idx="29">
                  <c:v>3.2978220317457702E-2</c:v>
                </c:pt>
                <c:pt idx="30">
                  <c:v>6.3053770774059048E-2</c:v>
                </c:pt>
                <c:pt idx="31">
                  <c:v>0.18756280669529096</c:v>
                </c:pt>
              </c:numCache>
            </c:numRef>
          </c:yVal>
        </c:ser>
        <c:ser>
          <c:idx val="8"/>
          <c:order val="3"/>
          <c:tx>
            <c:v>5288_15days</c:v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'5288'!$B$3:$B$32</c:f>
              <c:numCache>
                <c:formatCode>0.000000_);[Red]\(0.000000\)</c:formatCode>
                <c:ptCount val="30"/>
                <c:pt idx="0" formatCode="General">
                  <c:v>1</c:v>
                </c:pt>
                <c:pt idx="1">
                  <c:v>1.0030598699555306</c:v>
                </c:pt>
                <c:pt idx="2" formatCode="General">
                  <c:v>1.0011062029863718</c:v>
                </c:pt>
                <c:pt idx="3" formatCode="General">
                  <c:v>1.0053435229002781</c:v>
                </c:pt>
                <c:pt idx="4" formatCode="General">
                  <c:v>1.0061122402297902</c:v>
                </c:pt>
                <c:pt idx="5" formatCode="General">
                  <c:v>1.007282190506904</c:v>
                </c:pt>
                <c:pt idx="6" formatCode="General">
                  <c:v>1.0079909103863078</c:v>
                </c:pt>
                <c:pt idx="7" formatCode="General">
                  <c:v>1.0104095575938024</c:v>
                </c:pt>
                <c:pt idx="8" formatCode="General">
                  <c:v>1.020245389570944</c:v>
                </c:pt>
                <c:pt idx="9" formatCode="General">
                  <c:v>1.0253601721926786</c:v>
                </c:pt>
                <c:pt idx="10" formatCode="General">
                  <c:v>1.041671978940895</c:v>
                </c:pt>
                <c:pt idx="11" formatCode="General">
                  <c:v>1.0626785861600883</c:v>
                </c:pt>
                <c:pt idx="12" formatCode="General">
                  <c:v>1.0896474399838061</c:v>
                </c:pt>
                <c:pt idx="13" formatCode="General">
                  <c:v>1.1243634645527609</c:v>
                </c:pt>
                <c:pt idx="14" formatCode="General">
                  <c:v>1.1697177869940529</c:v>
                </c:pt>
                <c:pt idx="15" formatCode="General">
                  <c:v>1.231271420964609</c:v>
                </c:pt>
                <c:pt idx="16" formatCode="General">
                  <c:v>1.3119792408822588</c:v>
                </c:pt>
                <c:pt idx="17" formatCode="General">
                  <c:v>1.4189771934692776</c:v>
                </c:pt>
                <c:pt idx="18" formatCode="General">
                  <c:v>1.5618461215398347</c:v>
                </c:pt>
                <c:pt idx="19" formatCode="General">
                  <c:v>1.744163373056645</c:v>
                </c:pt>
                <c:pt idx="20" formatCode="General">
                  <c:v>1.9948027208843659</c:v>
                </c:pt>
                <c:pt idx="21" formatCode="General">
                  <c:v>2.3290635148006187</c:v>
                </c:pt>
                <c:pt idx="22" formatCode="General">
                  <c:v>2.7896939380076402</c:v>
                </c:pt>
                <c:pt idx="23" formatCode="General">
                  <c:v>3.4342915426094467</c:v>
                </c:pt>
                <c:pt idx="24" formatCode="General">
                  <c:v>4.3525900149243704</c:v>
                </c:pt>
                <c:pt idx="25" formatCode="General">
                  <c:v>5.7148696180412335</c:v>
                </c:pt>
                <c:pt idx="26" formatCode="General">
                  <c:v>7.7905938997592603</c:v>
                </c:pt>
                <c:pt idx="27" formatCode="General">
                  <c:v>11.133651819797659</c:v>
                </c:pt>
                <c:pt idx="28" formatCode="General">
                  <c:v>16.929442998672492</c:v>
                </c:pt>
                <c:pt idx="29" formatCode="General">
                  <c:v>28.198426566870889</c:v>
                </c:pt>
              </c:numCache>
            </c:numRef>
          </c:xVal>
          <c:yVal>
            <c:numRef>
              <c:f>'5288'!$E$3:$E$32</c:f>
              <c:numCache>
                <c:formatCode>0.00E+00</c:formatCode>
                <c:ptCount val="30"/>
                <c:pt idx="0">
                  <c:v>1.5585284896645781E-4</c:v>
                </c:pt>
                <c:pt idx="1">
                  <c:v>2.0594556709038777E-4</c:v>
                </c:pt>
                <c:pt idx="2">
                  <c:v>2.7288972962792991E-4</c:v>
                </c:pt>
                <c:pt idx="3">
                  <c:v>3.4201538844637206E-4</c:v>
                </c:pt>
                <c:pt idx="4">
                  <c:v>4.0565271925426422E-4</c:v>
                </c:pt>
                <c:pt idx="5">
                  <c:v>5.7321122582426511E-4</c:v>
                </c:pt>
                <c:pt idx="6">
                  <c:v>5.8270218857747887E-4</c:v>
                </c:pt>
                <c:pt idx="7">
                  <c:v>6.3783660001118529E-4</c:v>
                </c:pt>
                <c:pt idx="8">
                  <c:v>6.6971851431037372E-4</c:v>
                </c:pt>
                <c:pt idx="9">
                  <c:v>7.3296468886241851E-4</c:v>
                </c:pt>
                <c:pt idx="10">
                  <c:v>7.804371991143224E-4</c:v>
                </c:pt>
                <c:pt idx="11">
                  <c:v>8.3411040197040954E-4</c:v>
                </c:pt>
                <c:pt idx="12">
                  <c:v>9.1208500066411664E-4</c:v>
                </c:pt>
                <c:pt idx="13">
                  <c:v>9.492928105802452E-4</c:v>
                </c:pt>
                <c:pt idx="14">
                  <c:v>1.0564985753965727E-3</c:v>
                </c:pt>
                <c:pt idx="15">
                  <c:v>1.146539899292108E-3</c:v>
                </c:pt>
                <c:pt idx="16">
                  <c:v>1.2779869893929721E-3</c:v>
                </c:pt>
                <c:pt idx="17">
                  <c:v>1.4207470375069823E-3</c:v>
                </c:pt>
                <c:pt idx="18">
                  <c:v>1.6330633788998981E-3</c:v>
                </c:pt>
                <c:pt idx="19">
                  <c:v>1.8822188404592393E-3</c:v>
                </c:pt>
                <c:pt idx="20">
                  <c:v>2.2065770882046189E-3</c:v>
                </c:pt>
                <c:pt idx="21">
                  <c:v>2.676977766895882E-3</c:v>
                </c:pt>
                <c:pt idx="22">
                  <c:v>3.2701998943112471E-3</c:v>
                </c:pt>
                <c:pt idx="23">
                  <c:v>4.1065712413009166E-3</c:v>
                </c:pt>
                <c:pt idx="24">
                  <c:v>5.3481011430557184E-3</c:v>
                </c:pt>
                <c:pt idx="25">
                  <c:v>7.1492580553730329E-3</c:v>
                </c:pt>
                <c:pt idx="26">
                  <c:v>9.9244652805774505E-3</c:v>
                </c:pt>
                <c:pt idx="27">
                  <c:v>1.4500464195298653E-2</c:v>
                </c:pt>
                <c:pt idx="28">
                  <c:v>2.2684950103463948E-2</c:v>
                </c:pt>
                <c:pt idx="29">
                  <c:v>3.0059819071977516E-2</c:v>
                </c:pt>
              </c:numCache>
            </c:numRef>
          </c:yVal>
        </c:ser>
        <c:ser>
          <c:idx val="9"/>
          <c:order val="4"/>
          <c:tx>
            <c:v>5258_15days</c:v>
          </c:tx>
          <c:spPr>
            <a:ln w="28575">
              <a:noFill/>
            </a:ln>
          </c:spPr>
          <c:marker>
            <c:symbol val="dash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'5258'!$B$3:$B$40</c:f>
              <c:numCache>
                <c:formatCode>General</c:formatCode>
                <c:ptCount val="38"/>
                <c:pt idx="0">
                  <c:v>1</c:v>
                </c:pt>
                <c:pt idx="1">
                  <c:v>1.0003850306574864</c:v>
                </c:pt>
                <c:pt idx="2">
                  <c:v>1.004028905132853</c:v>
                </c:pt>
                <c:pt idx="3">
                  <c:v>1.0167615906405076</c:v>
                </c:pt>
                <c:pt idx="4">
                  <c:v>1.0354657305318875</c:v>
                </c:pt>
                <c:pt idx="5">
                  <c:v>1.0671263839938578</c:v>
                </c:pt>
                <c:pt idx="6">
                  <c:v>1.1054670874170358</c:v>
                </c:pt>
                <c:pt idx="7">
                  <c:v>1.1501863107684491</c:v>
                </c:pt>
                <c:pt idx="8">
                  <c:v>1.206734789259494</c:v>
                </c:pt>
                <c:pt idx="9">
                  <c:v>1.2719348602350298</c:v>
                </c:pt>
                <c:pt idx="10">
                  <c:v>1.3475029254211861</c:v>
                </c:pt>
                <c:pt idx="11">
                  <c:v>1.4356192789025204</c:v>
                </c:pt>
                <c:pt idx="12">
                  <c:v>1.5369101753629089</c:v>
                </c:pt>
                <c:pt idx="13">
                  <c:v>1.6531616003822474</c:v>
                </c:pt>
                <c:pt idx="14">
                  <c:v>1.7861595395404481</c:v>
                </c:pt>
                <c:pt idx="15">
                  <c:v>1.9392904070539474</c:v>
                </c:pt>
                <c:pt idx="16">
                  <c:v>2.1153723490001379</c:v>
                </c:pt>
                <c:pt idx="17">
                  <c:v>2.3181860881001182</c:v>
                </c:pt>
                <c:pt idx="18">
                  <c:v>2.5545276474047012</c:v>
                </c:pt>
                <c:pt idx="19">
                  <c:v>2.8263221802013061</c:v>
                </c:pt>
                <c:pt idx="20">
                  <c:v>3.1423836412998742</c:v>
                </c:pt>
                <c:pt idx="21">
                  <c:v>3.5126625217884362</c:v>
                </c:pt>
                <c:pt idx="22">
                  <c:v>3.9469121585027409</c:v>
                </c:pt>
                <c:pt idx="23">
                  <c:v>4.4356227580952119</c:v>
                </c:pt>
                <c:pt idx="24">
                  <c:v>5.0255430729853448</c:v>
                </c:pt>
                <c:pt idx="25">
                  <c:v>5.7569041679568675</c:v>
                </c:pt>
                <c:pt idx="26">
                  <c:v>6.6617262130495254</c:v>
                </c:pt>
                <c:pt idx="27">
                  <c:v>7.7913041057952919</c:v>
                </c:pt>
                <c:pt idx="28">
                  <c:v>9.2272829012755473</c:v>
                </c:pt>
                <c:pt idx="29">
                  <c:v>11.090158639589276</c:v>
                </c:pt>
                <c:pt idx="30">
                  <c:v>13.558181959458128</c:v>
                </c:pt>
                <c:pt idx="31">
                  <c:v>16.925460616118627</c:v>
                </c:pt>
                <c:pt idx="32">
                  <c:v>21.683836482582585</c:v>
                </c:pt>
                <c:pt idx="33">
                  <c:v>28.722823156114856</c:v>
                </c:pt>
                <c:pt idx="34">
                  <c:v>39.853224457796401</c:v>
                </c:pt>
                <c:pt idx="35">
                  <c:v>59.423683328520461</c:v>
                </c:pt>
                <c:pt idx="36">
                  <c:v>100.49648079659595</c:v>
                </c:pt>
                <c:pt idx="37">
                  <c:v>230.01406753576902</c:v>
                </c:pt>
              </c:numCache>
            </c:numRef>
          </c:xVal>
          <c:yVal>
            <c:numRef>
              <c:f>'5258'!$E$3:$E$40</c:f>
              <c:numCache>
                <c:formatCode>0.00E+00</c:formatCode>
                <c:ptCount val="38"/>
                <c:pt idx="0">
                  <c:v>1.446208463579807E-4</c:v>
                </c:pt>
                <c:pt idx="1">
                  <c:v>3.7299051636109664E-5</c:v>
                </c:pt>
                <c:pt idx="2">
                  <c:v>7.1350256467454329E-5</c:v>
                </c:pt>
                <c:pt idx="3">
                  <c:v>2.1513723032165282E-4</c:v>
                </c:pt>
                <c:pt idx="4">
                  <c:v>3.678156565061839E-4</c:v>
                </c:pt>
                <c:pt idx="5">
                  <c:v>3.4482018439050446E-4</c:v>
                </c:pt>
                <c:pt idx="6">
                  <c:v>5.1653036163805128E-4</c:v>
                </c:pt>
                <c:pt idx="7">
                  <c:v>5.5791765140135463E-4</c:v>
                </c:pt>
                <c:pt idx="8">
                  <c:v>7.7698587204050546E-4</c:v>
                </c:pt>
                <c:pt idx="9">
                  <c:v>8.4019801037016448E-4</c:v>
                </c:pt>
                <c:pt idx="10">
                  <c:v>8.8395017591573987E-4</c:v>
                </c:pt>
                <c:pt idx="11">
                  <c:v>1.1183127300129262E-3</c:v>
                </c:pt>
                <c:pt idx="12">
                  <c:v>1.2328065009541487E-3</c:v>
                </c:pt>
                <c:pt idx="13">
                  <c:v>1.5084661717123258E-3</c:v>
                </c:pt>
                <c:pt idx="14">
                  <c:v>1.7073692250765861E-3</c:v>
                </c:pt>
                <c:pt idx="15">
                  <c:v>1.8942737893670588E-3</c:v>
                </c:pt>
                <c:pt idx="16">
                  <c:v>2.1482959010075391E-3</c:v>
                </c:pt>
                <c:pt idx="17">
                  <c:v>2.4282850167184852E-3</c:v>
                </c:pt>
                <c:pt idx="18">
                  <c:v>2.8035533546940292E-3</c:v>
                </c:pt>
                <c:pt idx="19">
                  <c:v>3.1365726663767001E-3</c:v>
                </c:pt>
                <c:pt idx="20">
                  <c:v>3.6488176997403659E-3</c:v>
                </c:pt>
                <c:pt idx="21">
                  <c:v>4.2623348947023803E-3</c:v>
                </c:pt>
                <c:pt idx="22">
                  <c:v>4.860929389686559E-3</c:v>
                </c:pt>
                <c:pt idx="23">
                  <c:v>5.6153838319775344E-3</c:v>
                </c:pt>
                <c:pt idx="24">
                  <c:v>6.3580360931951834E-3</c:v>
                </c:pt>
                <c:pt idx="25">
                  <c:v>7.3511555711687684E-3</c:v>
                </c:pt>
                <c:pt idx="26">
                  <c:v>8.5780767550180468E-3</c:v>
                </c:pt>
                <c:pt idx="27">
                  <c:v>1.0047744389936702E-2</c:v>
                </c:pt>
                <c:pt idx="28">
                  <c:v>1.1948282479288377E-2</c:v>
                </c:pt>
                <c:pt idx="29">
                  <c:v>1.4365498317532675E-2</c:v>
                </c:pt>
                <c:pt idx="30">
                  <c:v>1.772992597086593E-2</c:v>
                </c:pt>
                <c:pt idx="31">
                  <c:v>2.2143538638952191E-2</c:v>
                </c:pt>
                <c:pt idx="32">
                  <c:v>2.841932438990484E-2</c:v>
                </c:pt>
                <c:pt idx="33">
                  <c:v>3.7567021767261191E-2</c:v>
                </c:pt>
                <c:pt idx="34">
                  <c:v>5.1555060163676267E-2</c:v>
                </c:pt>
                <c:pt idx="35">
                  <c:v>7.5421866341062557E-2</c:v>
                </c:pt>
                <c:pt idx="36">
                  <c:v>0.12250425860923379</c:v>
                </c:pt>
                <c:pt idx="37">
                  <c:v>0.24817613630798591</c:v>
                </c:pt>
              </c:numCache>
            </c:numRef>
          </c:yVal>
        </c:ser>
        <c:axId val="165558912"/>
        <c:axId val="165563392"/>
      </c:scatterChart>
      <c:valAx>
        <c:axId val="165558912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/>
                  <a:t>Gain</a:t>
                </a:r>
              </a:p>
            </c:rich>
          </c:tx>
          <c:layout>
            <c:manualLayout>
              <c:xMode val="edge"/>
              <c:yMode val="edge"/>
              <c:x val="0.50947498398228486"/>
              <c:y val="0.8189030583903376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65563392"/>
        <c:crosses val="autoZero"/>
        <c:crossBetween val="midCat"/>
      </c:valAx>
      <c:valAx>
        <c:axId val="165563392"/>
        <c:scaling>
          <c:orientation val="minMax"/>
          <c:max val="0.16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リークカレントの増加量</a:t>
                </a:r>
                <a:r>
                  <a:rPr lang="en-US" altLang="ja-JP" sz="1400"/>
                  <a:t>[</a:t>
                </a:r>
                <a:r>
                  <a:rPr lang="el-GR" altLang="en-US" sz="1400"/>
                  <a:t>μ</a:t>
                </a:r>
                <a:r>
                  <a:rPr lang="en-US" altLang="en-US" sz="1400"/>
                  <a:t>A/mm^2]</a:t>
                </a:r>
                <a:endParaRPr lang="el-GR" altLang="en-US" sz="1400"/>
              </a:p>
            </c:rich>
          </c:tx>
          <c:layout>
            <c:manualLayout>
              <c:xMode val="edge"/>
              <c:yMode val="edge"/>
              <c:x val="1.1530788274645147E-2"/>
              <c:y val="0.19798863956014398"/>
            </c:manualLayout>
          </c:layout>
        </c:title>
        <c:numFmt formatCode="#,##0.00;[Red]\-#,##0.00" sourceLinked="0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655589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7.7249981751972814E-3"/>
          <c:y val="0.10613625672797627"/>
          <c:w val="0.98822883552558205"/>
          <c:h val="0.11595789501022216"/>
        </c:manualLayout>
      </c:layout>
      <c:spPr>
        <a:solidFill>
          <a:schemeClr val="bg1"/>
        </a:solidFill>
      </c:spPr>
      <c:txPr>
        <a:bodyPr/>
        <a:lstStyle/>
        <a:p>
          <a:pPr>
            <a:defRPr sz="1100"/>
          </a:pPr>
          <a:endParaRPr lang="ja-JP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en-US" altLang="ja-JP"/>
              <a:t>5×10</a:t>
            </a:r>
            <a:r>
              <a:rPr lang="en-US" altLang="ja-JP" baseline="30000"/>
              <a:t>11</a:t>
            </a:r>
            <a:r>
              <a:rPr lang="en-US" altLang="ja-JP"/>
              <a:t>(neutron/mm</a:t>
            </a:r>
            <a:r>
              <a:rPr lang="en-US" altLang="ja-JP" baseline="30000"/>
              <a:t>2</a:t>
            </a:r>
            <a:r>
              <a:rPr lang="en-US" altLang="ja-JP"/>
              <a:t>)</a:t>
            </a:r>
            <a:endParaRPr lang="ja-JP" altLang="en-US"/>
          </a:p>
        </c:rich>
      </c:tx>
      <c:layout>
        <c:manualLayout>
          <c:xMode val="edge"/>
          <c:yMode val="edge"/>
          <c:x val="0.33858929977047669"/>
          <c:y val="0.11245332772732845"/>
        </c:manualLayout>
      </c:layout>
    </c:title>
    <c:plotArea>
      <c:layout>
        <c:manualLayout>
          <c:layoutTarget val="inner"/>
          <c:xMode val="edge"/>
          <c:yMode val="edge"/>
          <c:x val="0.13800934056972475"/>
          <c:y val="0.2183876757779474"/>
          <c:w val="0.81710586610589975"/>
          <c:h val="0.59288410652017964"/>
        </c:manualLayout>
      </c:layout>
      <c:scatterChart>
        <c:scatterStyle val="lineMarker"/>
        <c:ser>
          <c:idx val="2"/>
          <c:order val="0"/>
          <c:tx>
            <c:v>5740</c:v>
          </c:tx>
          <c:spPr>
            <a:ln w="28575">
              <a:noFill/>
            </a:ln>
          </c:spPr>
          <c:marker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'5740'!$B$3:$B$27</c:f>
              <c:numCache>
                <c:formatCode>0.0_ </c:formatCode>
                <c:ptCount val="25"/>
                <c:pt idx="0" formatCode="General">
                  <c:v>1</c:v>
                </c:pt>
                <c:pt idx="1">
                  <c:v>0.93133555633555665</c:v>
                </c:pt>
                <c:pt idx="2">
                  <c:v>0.89180414180414158</c:v>
                </c:pt>
                <c:pt idx="3">
                  <c:v>0.89312039312039315</c:v>
                </c:pt>
                <c:pt idx="4">
                  <c:v>0.89645489645489895</c:v>
                </c:pt>
                <c:pt idx="5">
                  <c:v>0.88008950508950512</c:v>
                </c:pt>
                <c:pt idx="6">
                  <c:v>0.95353632853632653</c:v>
                </c:pt>
                <c:pt idx="7">
                  <c:v>1.0575201825201777</c:v>
                </c:pt>
                <c:pt idx="8">
                  <c:v>1.2479817479817479</c:v>
                </c:pt>
                <c:pt idx="9">
                  <c:v>1.5984994734994697</c:v>
                </c:pt>
                <c:pt idx="10">
                  <c:v>1.9403299403299399</c:v>
                </c:pt>
                <c:pt idx="11">
                  <c:v>2.2138030888030888</c:v>
                </c:pt>
                <c:pt idx="12">
                  <c:v>2.5514654264654175</c:v>
                </c:pt>
                <c:pt idx="13">
                  <c:v>3.1985345735345807</c:v>
                </c:pt>
                <c:pt idx="14">
                  <c:v>4.0653299403299386</c:v>
                </c:pt>
                <c:pt idx="15">
                  <c:v>5.0919620919621122</c:v>
                </c:pt>
                <c:pt idx="16">
                  <c:v>5.8515707265707269</c:v>
                </c:pt>
                <c:pt idx="17">
                  <c:v>6.9459020709020702</c:v>
                </c:pt>
                <c:pt idx="18">
                  <c:v>8.328843453843449</c:v>
                </c:pt>
                <c:pt idx="19">
                  <c:v>10.017813267813269</c:v>
                </c:pt>
                <c:pt idx="20">
                  <c:v>12.470164970164976</c:v>
                </c:pt>
                <c:pt idx="21">
                  <c:v>16.737495612495671</c:v>
                </c:pt>
                <c:pt idx="22">
                  <c:v>24.498552123552123</c:v>
                </c:pt>
                <c:pt idx="23">
                  <c:v>43.648166023166027</c:v>
                </c:pt>
                <c:pt idx="24">
                  <c:v>130.20919620919574</c:v>
                </c:pt>
              </c:numCache>
            </c:numRef>
          </c:xVal>
          <c:yVal>
            <c:numRef>
              <c:f>'5740'!$G$3:$G$27</c:f>
              <c:numCache>
                <c:formatCode>0.00E+00</c:formatCode>
                <c:ptCount val="25"/>
                <c:pt idx="0">
                  <c:v>-81.334469135802465</c:v>
                </c:pt>
                <c:pt idx="1">
                  <c:v>0.7867737195633947</c:v>
                </c:pt>
                <c:pt idx="2">
                  <c:v>1.3591373417229862</c:v>
                </c:pt>
                <c:pt idx="3">
                  <c:v>1.532736091337964</c:v>
                </c:pt>
                <c:pt idx="4">
                  <c:v>1.6385914210092061</c:v>
                </c:pt>
                <c:pt idx="5">
                  <c:v>1.7039150326797379</c:v>
                </c:pt>
                <c:pt idx="6">
                  <c:v>1.6451378002346455</c:v>
                </c:pt>
                <c:pt idx="7">
                  <c:v>1.5455589370080987</c:v>
                </c:pt>
                <c:pt idx="8">
                  <c:v>1.2972711950770162</c:v>
                </c:pt>
                <c:pt idx="9">
                  <c:v>1.0951311703809219</c:v>
                </c:pt>
                <c:pt idx="10">
                  <c:v>1.0918376727639079</c:v>
                </c:pt>
                <c:pt idx="11">
                  <c:v>0.9468767635131129</c:v>
                </c:pt>
                <c:pt idx="12">
                  <c:v>0.94092903911067871</c:v>
                </c:pt>
                <c:pt idx="13">
                  <c:v>0.8399295469779916</c:v>
                </c:pt>
                <c:pt idx="14">
                  <c:v>0.80568574023614903</c:v>
                </c:pt>
                <c:pt idx="15">
                  <c:v>0.74777927321669313</c:v>
                </c:pt>
                <c:pt idx="16">
                  <c:v>0.71816710162333652</c:v>
                </c:pt>
                <c:pt idx="17">
                  <c:v>0.68834551596095228</c:v>
                </c:pt>
                <c:pt idx="18">
                  <c:v>0.68154706812348465</c:v>
                </c:pt>
                <c:pt idx="19">
                  <c:v>0.6411093921496922</c:v>
                </c:pt>
                <c:pt idx="20">
                  <c:v>0.6287712622141014</c:v>
                </c:pt>
                <c:pt idx="21">
                  <c:v>0.6056337365901846</c:v>
                </c:pt>
                <c:pt idx="22">
                  <c:v>0.58142119198027453</c:v>
                </c:pt>
                <c:pt idx="23">
                  <c:v>0.55468090243294488</c:v>
                </c:pt>
                <c:pt idx="24">
                  <c:v>0.50766440465682861</c:v>
                </c:pt>
              </c:numCache>
            </c:numRef>
          </c:yVal>
        </c:ser>
        <c:ser>
          <c:idx val="5"/>
          <c:order val="1"/>
          <c:tx>
            <c:v>5286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xVal>
            <c:numRef>
              <c:f>'5286'!$B$3:$B$33</c:f>
              <c:numCache>
                <c:formatCode>0.000000_);[Red]\(0.000000\)</c:formatCode>
                <c:ptCount val="31"/>
                <c:pt idx="0" formatCode="General">
                  <c:v>1</c:v>
                </c:pt>
                <c:pt idx="1">
                  <c:v>1.0242279718612208</c:v>
                </c:pt>
                <c:pt idx="2" formatCode="General">
                  <c:v>1.0189170314602574</c:v>
                </c:pt>
                <c:pt idx="3" formatCode="General">
                  <c:v>1.0196426442283124</c:v>
                </c:pt>
                <c:pt idx="4" formatCode="General">
                  <c:v>1.0179836140966458</c:v>
                </c:pt>
                <c:pt idx="5" formatCode="General">
                  <c:v>1.0260300805668641</c:v>
                </c:pt>
                <c:pt idx="6" formatCode="General">
                  <c:v>1.0229061983682228</c:v>
                </c:pt>
                <c:pt idx="7" formatCode="General">
                  <c:v>1.0281149397877711</c:v>
                </c:pt>
                <c:pt idx="8" formatCode="General">
                  <c:v>1.0382632986424514</c:v>
                </c:pt>
                <c:pt idx="9" formatCode="General">
                  <c:v>1.0469740584918836</c:v>
                </c:pt>
                <c:pt idx="10" formatCode="General">
                  <c:v>1.0603042123013471</c:v>
                </c:pt>
                <c:pt idx="11" formatCode="General">
                  <c:v>1.0826551295372169</c:v>
                </c:pt>
                <c:pt idx="12" formatCode="General">
                  <c:v>1.1147967091927984</c:v>
                </c:pt>
                <c:pt idx="13" formatCode="General">
                  <c:v>1.1480147847859783</c:v>
                </c:pt>
                <c:pt idx="14" formatCode="General">
                  <c:v>1.1950467560339979</c:v>
                </c:pt>
                <c:pt idx="15" formatCode="General">
                  <c:v>1.2576265989882298</c:v>
                </c:pt>
                <c:pt idx="16" formatCode="General">
                  <c:v>1.34050997291727</c:v>
                </c:pt>
                <c:pt idx="17" formatCode="General">
                  <c:v>1.4493859544533207</c:v>
                </c:pt>
                <c:pt idx="18" formatCode="General">
                  <c:v>1.5948491713365962</c:v>
                </c:pt>
                <c:pt idx="19" formatCode="General">
                  <c:v>1.7828271644892639</c:v>
                </c:pt>
                <c:pt idx="20" formatCode="General">
                  <c:v>2.0369278986186101</c:v>
                </c:pt>
                <c:pt idx="21" formatCode="General">
                  <c:v>2.3751383944539977</c:v>
                </c:pt>
                <c:pt idx="22" formatCode="General">
                  <c:v>2.8401778262276651</c:v>
                </c:pt>
                <c:pt idx="23" formatCode="General">
                  <c:v>3.4858709908191177</c:v>
                </c:pt>
                <c:pt idx="24" formatCode="General">
                  <c:v>4.3982353642542025</c:v>
                </c:pt>
                <c:pt idx="25" formatCode="General">
                  <c:v>5.7364969595803021</c:v>
                </c:pt>
                <c:pt idx="26" formatCode="General">
                  <c:v>7.7802721899538732</c:v>
                </c:pt>
                <c:pt idx="27" formatCode="General">
                  <c:v>11.031255855149977</c:v>
                </c:pt>
                <c:pt idx="28" formatCode="General">
                  <c:v>16.597114582091329</c:v>
                </c:pt>
                <c:pt idx="29" formatCode="General">
                  <c:v>27.192423648844287</c:v>
                </c:pt>
                <c:pt idx="30" formatCode="General">
                  <c:v>52.370505373963105</c:v>
                </c:pt>
              </c:numCache>
            </c:numRef>
          </c:xVal>
          <c:yVal>
            <c:numRef>
              <c:f>'5286'!$G$3:$G$33</c:f>
              <c:numCache>
                <c:formatCode>0.00E+00</c:formatCode>
                <c:ptCount val="31"/>
                <c:pt idx="0">
                  <c:v>-55.897451658679707</c:v>
                </c:pt>
                <c:pt idx="1">
                  <c:v>0.7077082850293327</c:v>
                </c:pt>
                <c:pt idx="2">
                  <c:v>0.49121251066278832</c:v>
                </c:pt>
                <c:pt idx="3">
                  <c:v>0.45419724055643457</c:v>
                </c:pt>
                <c:pt idx="4">
                  <c:v>0.54376480054586962</c:v>
                </c:pt>
                <c:pt idx="5">
                  <c:v>0.65235931696998095</c:v>
                </c:pt>
                <c:pt idx="6">
                  <c:v>2.6409173019582455E-2</c:v>
                </c:pt>
                <c:pt idx="7">
                  <c:v>0.69376422424624606</c:v>
                </c:pt>
                <c:pt idx="8">
                  <c:v>0.54861448263243684</c:v>
                </c:pt>
                <c:pt idx="9">
                  <c:v>1.4737121639098241</c:v>
                </c:pt>
                <c:pt idx="10">
                  <c:v>1.3848773704221113</c:v>
                </c:pt>
                <c:pt idx="11">
                  <c:v>0.47591179183989096</c:v>
                </c:pt>
                <c:pt idx="12">
                  <c:v>0.69048949685945704</c:v>
                </c:pt>
                <c:pt idx="13">
                  <c:v>0.31325932268751905</c:v>
                </c:pt>
                <c:pt idx="14">
                  <c:v>0.35292028940660236</c:v>
                </c:pt>
                <c:pt idx="15">
                  <c:v>0.21743408478328208</c:v>
                </c:pt>
                <c:pt idx="16">
                  <c:v>0.42876416652061738</c:v>
                </c:pt>
                <c:pt idx="17">
                  <c:v>0.52926768114473943</c:v>
                </c:pt>
                <c:pt idx="18">
                  <c:v>0.30321978004684585</c:v>
                </c:pt>
                <c:pt idx="19">
                  <c:v>0.54210782270760238</c:v>
                </c:pt>
                <c:pt idx="20">
                  <c:v>0.62775411585956764</c:v>
                </c:pt>
                <c:pt idx="21">
                  <c:v>0.51833926808686259</c:v>
                </c:pt>
                <c:pt idx="22">
                  <c:v>0.51337736760413477</c:v>
                </c:pt>
                <c:pt idx="23">
                  <c:v>0.55348990339287862</c:v>
                </c:pt>
                <c:pt idx="24">
                  <c:v>0.44158915706378477</c:v>
                </c:pt>
                <c:pt idx="25">
                  <c:v>0.5409421949402542</c:v>
                </c:pt>
                <c:pt idx="26">
                  <c:v>0.54290269031763339</c:v>
                </c:pt>
                <c:pt idx="27">
                  <c:v>0.52260210318807665</c:v>
                </c:pt>
                <c:pt idx="28">
                  <c:v>0.4942657897831958</c:v>
                </c:pt>
                <c:pt idx="29">
                  <c:v>0.52316004629880164</c:v>
                </c:pt>
                <c:pt idx="30">
                  <c:v>0.51847882952414281</c:v>
                </c:pt>
              </c:numCache>
            </c:numRef>
          </c:yVal>
        </c:ser>
        <c:axId val="165825536"/>
        <c:axId val="165840000"/>
      </c:scatterChart>
      <c:valAx>
        <c:axId val="165825536"/>
        <c:scaling>
          <c:orientation val="minMax"/>
          <c:max val="60"/>
          <c:min val="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/>
                  <a:t>Gain</a:t>
                </a:r>
              </a:p>
            </c:rich>
          </c:tx>
          <c:layout/>
        </c:title>
        <c:numFmt formatCode="General" sourceLinked="1"/>
        <c:tickLblPos val="nextTo"/>
        <c:crossAx val="165840000"/>
        <c:crosses val="autoZero"/>
        <c:crossBetween val="midCat"/>
      </c:valAx>
      <c:valAx>
        <c:axId val="165840000"/>
        <c:scaling>
          <c:orientation val="minMax"/>
          <c:max val="2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リークカレントの増加量</a:t>
                </a:r>
                <a:endParaRPr lang="en-US" altLang="ja-JP" sz="1400"/>
              </a:p>
              <a:p>
                <a:pPr>
                  <a:defRPr sz="1400"/>
                </a:pPr>
                <a:r>
                  <a:rPr lang="en-US" altLang="ja-JP" sz="1400"/>
                  <a:t>(</a:t>
                </a:r>
                <a:r>
                  <a:rPr lang="ja-JP" altLang="en-US" sz="1400"/>
                  <a:t>照射</a:t>
                </a:r>
                <a:r>
                  <a:rPr lang="en-US" altLang="ja-JP" sz="1400"/>
                  <a:t>15</a:t>
                </a:r>
                <a:r>
                  <a:rPr lang="ja-JP" altLang="en-US" sz="1400"/>
                  <a:t>日後</a:t>
                </a:r>
                <a:r>
                  <a:rPr lang="en-US" altLang="ja-JP" sz="1400"/>
                  <a:t>/</a:t>
                </a:r>
                <a:r>
                  <a:rPr lang="ja-JP" altLang="en-US" sz="1400"/>
                  <a:t>照射直後</a:t>
                </a:r>
                <a:r>
                  <a:rPr lang="en-US" altLang="ja-JP" sz="1400"/>
                  <a:t>)[</a:t>
                </a:r>
                <a:r>
                  <a:rPr lang="el-GR" altLang="en-US" sz="1400"/>
                  <a:t>μ</a:t>
                </a:r>
                <a:r>
                  <a:rPr lang="en-US" altLang="en-US" sz="1400"/>
                  <a:t>A/mm^2]</a:t>
                </a:r>
              </a:p>
            </c:rich>
          </c:tx>
          <c:layout>
            <c:manualLayout>
              <c:xMode val="edge"/>
              <c:yMode val="edge"/>
              <c:x val="1.5281103518048823E-2"/>
              <c:y val="0.11003973127212309"/>
            </c:manualLayout>
          </c:layout>
        </c:title>
        <c:numFmt formatCode="#,##0.0_ " sourceLinked="0"/>
        <c:tickLblPos val="nextTo"/>
        <c:crossAx val="1658255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517804168331265"/>
          <c:y val="0.24134449278607825"/>
          <c:w val="8.1627159630017501E-2"/>
          <c:h val="0.14875430161827691"/>
        </c:manualLayout>
      </c:layout>
      <c:spPr>
        <a:solidFill>
          <a:prstClr val="white"/>
        </a:solidFill>
        <a:ln>
          <a:solidFill>
            <a:srgbClr val="4F81BD"/>
          </a:solidFill>
        </a:ln>
      </c:spPr>
      <c:txPr>
        <a:bodyPr/>
        <a:lstStyle/>
        <a:p>
          <a:pPr>
            <a:defRPr sz="1200"/>
          </a:pPr>
          <a:endParaRPr lang="ja-JP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en-US" altLang="ja-JP"/>
              <a:t>10</a:t>
            </a:r>
            <a:r>
              <a:rPr lang="en-US" altLang="ja-JP" baseline="30000"/>
              <a:t>12</a:t>
            </a:r>
            <a:r>
              <a:rPr lang="en-US" altLang="ja-JP"/>
              <a:t>(neutron/mm</a:t>
            </a:r>
            <a:r>
              <a:rPr lang="en-US" altLang="ja-JP" baseline="30000"/>
              <a:t>2</a:t>
            </a:r>
            <a:r>
              <a:rPr lang="en-US" altLang="ja-JP"/>
              <a:t>)</a:t>
            </a:r>
            <a:endParaRPr lang="ja-JP" altLang="en-US"/>
          </a:p>
        </c:rich>
      </c:tx>
      <c:layout>
        <c:manualLayout>
          <c:xMode val="edge"/>
          <c:yMode val="edge"/>
          <c:x val="0.35172863370413698"/>
          <c:y val="1.3888765189698341E-2"/>
        </c:manualLayout>
      </c:layout>
    </c:title>
    <c:plotArea>
      <c:layout>
        <c:manualLayout>
          <c:layoutTarget val="inner"/>
          <c:xMode val="edge"/>
          <c:yMode val="edge"/>
          <c:x val="0.12267740357640262"/>
          <c:y val="0.12353565179352623"/>
          <c:w val="0.8122244089995666"/>
          <c:h val="0.74923811606883084"/>
        </c:manualLayout>
      </c:layout>
      <c:scatterChart>
        <c:scatterStyle val="lineMarker"/>
        <c:ser>
          <c:idx val="1"/>
          <c:order val="1"/>
          <c:tx>
            <c:v>5741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'5741'!$B$3:$B$26</c:f>
              <c:numCache>
                <c:formatCode>0.0_ </c:formatCode>
                <c:ptCount val="24"/>
                <c:pt idx="0" formatCode="General">
                  <c:v>1</c:v>
                </c:pt>
                <c:pt idx="1">
                  <c:v>0.99706120559990752</c:v>
                </c:pt>
                <c:pt idx="2">
                  <c:v>0.99541825754946189</c:v>
                </c:pt>
                <c:pt idx="3">
                  <c:v>1.0057734582899402</c:v>
                </c:pt>
                <c:pt idx="4">
                  <c:v>1.0359944463727835</c:v>
                </c:pt>
                <c:pt idx="5">
                  <c:v>1.0917042693509198</c:v>
                </c:pt>
                <c:pt idx="6">
                  <c:v>1.1909406456091636</c:v>
                </c:pt>
                <c:pt idx="7">
                  <c:v>1.3579544139766284</c:v>
                </c:pt>
                <c:pt idx="8">
                  <c:v>1.6369200509082495</c:v>
                </c:pt>
                <c:pt idx="9">
                  <c:v>2.1069304639592734</c:v>
                </c:pt>
                <c:pt idx="10">
                  <c:v>2.9295962050214119</c:v>
                </c:pt>
                <c:pt idx="11">
                  <c:v>3.4333449033900267</c:v>
                </c:pt>
                <c:pt idx="12">
                  <c:v>4.1007751937984498</c:v>
                </c:pt>
                <c:pt idx="13">
                  <c:v>5.0022330209418024</c:v>
                </c:pt>
                <c:pt idx="14">
                  <c:v>6.2734235797755415</c:v>
                </c:pt>
                <c:pt idx="15">
                  <c:v>8.1557792433183067</c:v>
                </c:pt>
                <c:pt idx="16">
                  <c:v>9.4592155501561948</c:v>
                </c:pt>
                <c:pt idx="17">
                  <c:v>11.133969686451433</c:v>
                </c:pt>
                <c:pt idx="18">
                  <c:v>13.352643757954448</c:v>
                </c:pt>
                <c:pt idx="19">
                  <c:v>16.410829573064838</c:v>
                </c:pt>
                <c:pt idx="20">
                  <c:v>20.855918083998631</c:v>
                </c:pt>
                <c:pt idx="21">
                  <c:v>27.864537776235089</c:v>
                </c:pt>
                <c:pt idx="22">
                  <c:v>40.392548883489532</c:v>
                </c:pt>
                <c:pt idx="23">
                  <c:v>69.012055999074406</c:v>
                </c:pt>
              </c:numCache>
            </c:numRef>
          </c:xVal>
          <c:yVal>
            <c:numRef>
              <c:f>'5741'!$G$3:$G$26</c:f>
              <c:numCache>
                <c:formatCode>0.00E+00</c:formatCode>
                <c:ptCount val="24"/>
                <c:pt idx="0">
                  <c:v>-58.727416666666535</c:v>
                </c:pt>
                <c:pt idx="1">
                  <c:v>-1.0325763251545235</c:v>
                </c:pt>
                <c:pt idx="2">
                  <c:v>-0.38143401673147181</c:v>
                </c:pt>
                <c:pt idx="3">
                  <c:v>-2.3589380132748337E-2</c:v>
                </c:pt>
                <c:pt idx="4">
                  <c:v>0.21335800240673891</c:v>
                </c:pt>
                <c:pt idx="5">
                  <c:v>-9.466056899665698E-2</c:v>
                </c:pt>
                <c:pt idx="6">
                  <c:v>4.1481073778707446E-2</c:v>
                </c:pt>
                <c:pt idx="7">
                  <c:v>0.37022476012762673</c:v>
                </c:pt>
                <c:pt idx="8">
                  <c:v>0.67745960745333356</c:v>
                </c:pt>
                <c:pt idx="9">
                  <c:v>0.48561881729501555</c:v>
                </c:pt>
                <c:pt idx="10">
                  <c:v>0.61491681760246863</c:v>
                </c:pt>
                <c:pt idx="11">
                  <c:v>0.5841718731374157</c:v>
                </c:pt>
                <c:pt idx="12">
                  <c:v>0.55138968435927393</c:v>
                </c:pt>
                <c:pt idx="13">
                  <c:v>0.54436116370987842</c:v>
                </c:pt>
                <c:pt idx="14">
                  <c:v>0.57890593929663869</c:v>
                </c:pt>
                <c:pt idx="15">
                  <c:v>0.57717980932052282</c:v>
                </c:pt>
                <c:pt idx="16">
                  <c:v>0.58757060305087283</c:v>
                </c:pt>
                <c:pt idx="17">
                  <c:v>0.56237007302037334</c:v>
                </c:pt>
                <c:pt idx="18">
                  <c:v>0.5680524793027425</c:v>
                </c:pt>
                <c:pt idx="19">
                  <c:v>0.5709531541913293</c:v>
                </c:pt>
                <c:pt idx="20">
                  <c:v>0.56349406767069765</c:v>
                </c:pt>
                <c:pt idx="21">
                  <c:v>0.56706722182718916</c:v>
                </c:pt>
                <c:pt idx="22">
                  <c:v>0.55308050536341669</c:v>
                </c:pt>
                <c:pt idx="23">
                  <c:v>0.53299288029982883</c:v>
                </c:pt>
              </c:numCache>
            </c:numRef>
          </c:yVal>
        </c:ser>
        <c:ser>
          <c:idx val="3"/>
          <c:order val="2"/>
          <c:tx>
            <c:v>5289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'5289'!$B$3:$B$34</c:f>
              <c:numCache>
                <c:formatCode>0.000000_);[Red]\(0.000000\)</c:formatCode>
                <c:ptCount val="32"/>
                <c:pt idx="0" formatCode="General">
                  <c:v>1</c:v>
                </c:pt>
                <c:pt idx="1">
                  <c:v>1.0077604353180598</c:v>
                </c:pt>
                <c:pt idx="2" formatCode="General">
                  <c:v>1.0006026674585775</c:v>
                </c:pt>
                <c:pt idx="3" formatCode="General">
                  <c:v>1.0010874217187453</c:v>
                </c:pt>
                <c:pt idx="4" formatCode="General">
                  <c:v>1.0001877876863683</c:v>
                </c:pt>
                <c:pt idx="5" formatCode="General">
                  <c:v>0.99898681992471017</c:v>
                </c:pt>
                <c:pt idx="6" formatCode="General">
                  <c:v>0.99892567974775259</c:v>
                </c:pt>
                <c:pt idx="7" formatCode="General">
                  <c:v>1.00540653850521</c:v>
                </c:pt>
                <c:pt idx="8" formatCode="General">
                  <c:v>1.0122367697024219</c:v>
                </c:pt>
                <c:pt idx="9" formatCode="General">
                  <c:v>1.0226174983186449</c:v>
                </c:pt>
                <c:pt idx="10" formatCode="General">
                  <c:v>1.0344000838493854</c:v>
                </c:pt>
                <c:pt idx="11" formatCode="General">
                  <c:v>1.0553231258352185</c:v>
                </c:pt>
                <c:pt idx="12" formatCode="General">
                  <c:v>1.0818928998785931</c:v>
                </c:pt>
                <c:pt idx="13" formatCode="General">
                  <c:v>1.1154588570280632</c:v>
                </c:pt>
                <c:pt idx="14" formatCode="General">
                  <c:v>1.1611567721480289</c:v>
                </c:pt>
                <c:pt idx="15" formatCode="General">
                  <c:v>1.2195194382091128</c:v>
                </c:pt>
                <c:pt idx="16" formatCode="General">
                  <c:v>1.299180721628779</c:v>
                </c:pt>
                <c:pt idx="17" formatCode="General">
                  <c:v>1.4068354717838083</c:v>
                </c:pt>
                <c:pt idx="18" formatCode="General">
                  <c:v>1.5427413508485384</c:v>
                </c:pt>
                <c:pt idx="19" formatCode="General">
                  <c:v>1.720659265793818</c:v>
                </c:pt>
                <c:pt idx="20" formatCode="General">
                  <c:v>1.9675345660357617</c:v>
                </c:pt>
                <c:pt idx="21" formatCode="General">
                  <c:v>2.2926256212278622</c:v>
                </c:pt>
                <c:pt idx="22" formatCode="General">
                  <c:v>2.7472465084591802</c:v>
                </c:pt>
                <c:pt idx="23" formatCode="General">
                  <c:v>3.3726668471757577</c:v>
                </c:pt>
                <c:pt idx="24" formatCode="General">
                  <c:v>4.2780218532461074</c:v>
                </c:pt>
                <c:pt idx="25" formatCode="General">
                  <c:v>5.6025801154675845</c:v>
                </c:pt>
                <c:pt idx="26" formatCode="General">
                  <c:v>7.6324776619996326</c:v>
                </c:pt>
                <c:pt idx="27" formatCode="General">
                  <c:v>10.915792507708082</c:v>
                </c:pt>
                <c:pt idx="28" formatCode="General">
                  <c:v>16.569774043374586</c:v>
                </c:pt>
                <c:pt idx="29" formatCode="General">
                  <c:v>27.530548252701017</c:v>
                </c:pt>
                <c:pt idx="30" formatCode="General">
                  <c:v>54.311255906577813</c:v>
                </c:pt>
                <c:pt idx="31" formatCode="General">
                  <c:v>178.78217501812367</c:v>
                </c:pt>
              </c:numCache>
            </c:numRef>
          </c:xVal>
          <c:yVal>
            <c:numRef>
              <c:f>'5289'!$G$3:$G$34</c:f>
              <c:numCache>
                <c:formatCode>0.00E+00</c:formatCode>
                <c:ptCount val="32"/>
                <c:pt idx="0">
                  <c:v>399.25427408608095</c:v>
                </c:pt>
                <c:pt idx="1">
                  <c:v>1.8286158748374024</c:v>
                </c:pt>
                <c:pt idx="2">
                  <c:v>1.6975790319013819</c:v>
                </c:pt>
                <c:pt idx="3">
                  <c:v>1.6663708028079491</c:v>
                </c:pt>
                <c:pt idx="4">
                  <c:v>1.5201906595715966</c:v>
                </c:pt>
                <c:pt idx="5">
                  <c:v>1.8331604252656448</c:v>
                </c:pt>
                <c:pt idx="6">
                  <c:v>1.75515848194043</c:v>
                </c:pt>
                <c:pt idx="7">
                  <c:v>1.6427911536817721</c:v>
                </c:pt>
                <c:pt idx="8">
                  <c:v>1.5422957411155289</c:v>
                </c:pt>
                <c:pt idx="9">
                  <c:v>1.5212629168284082</c:v>
                </c:pt>
                <c:pt idx="10">
                  <c:v>1.4402311542857982</c:v>
                </c:pt>
                <c:pt idx="11">
                  <c:v>1.4130103883986938</c:v>
                </c:pt>
                <c:pt idx="12">
                  <c:v>1.3611070888459895</c:v>
                </c:pt>
                <c:pt idx="13">
                  <c:v>1.3276605166188469</c:v>
                </c:pt>
                <c:pt idx="14">
                  <c:v>1.3312494075093722</c:v>
                </c:pt>
                <c:pt idx="15">
                  <c:v>1.3083106515769927</c:v>
                </c:pt>
                <c:pt idx="16">
                  <c:v>1.3185073466428401</c:v>
                </c:pt>
                <c:pt idx="17">
                  <c:v>1.3161188837413198</c:v>
                </c:pt>
                <c:pt idx="18">
                  <c:v>1.2937389521212512</c:v>
                </c:pt>
                <c:pt idx="19">
                  <c:v>1.3006609470864972</c:v>
                </c:pt>
                <c:pt idx="20">
                  <c:v>1.2909877959477443</c:v>
                </c:pt>
                <c:pt idx="21">
                  <c:v>1.2889918457752978</c:v>
                </c:pt>
                <c:pt idx="22">
                  <c:v>1.286160021851944</c:v>
                </c:pt>
                <c:pt idx="23">
                  <c:v>1.2883970882933702</c:v>
                </c:pt>
                <c:pt idx="24">
                  <c:v>1.289144707376273</c:v>
                </c:pt>
                <c:pt idx="25">
                  <c:v>1.2918488497845468</c:v>
                </c:pt>
                <c:pt idx="26">
                  <c:v>1.2981644007976219</c:v>
                </c:pt>
                <c:pt idx="27">
                  <c:v>1.2946782444690046</c:v>
                </c:pt>
                <c:pt idx="28">
                  <c:v>1.2952128346859781</c:v>
                </c:pt>
                <c:pt idx="29">
                  <c:v>1.2930840533321839</c:v>
                </c:pt>
                <c:pt idx="30">
                  <c:v>1.2756462203664238</c:v>
                </c:pt>
                <c:pt idx="31">
                  <c:v>1.220065533778234</c:v>
                </c:pt>
              </c:numCache>
            </c:numRef>
          </c:yVal>
        </c:ser>
        <c:ser>
          <c:idx val="4"/>
          <c:order val="3"/>
          <c:tx>
            <c:v>5288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'5288'!$B$3:$B$32</c:f>
              <c:numCache>
                <c:formatCode>0.000000_);[Red]\(0.000000\)</c:formatCode>
                <c:ptCount val="30"/>
                <c:pt idx="0" formatCode="General">
                  <c:v>1</c:v>
                </c:pt>
                <c:pt idx="1">
                  <c:v>1.0030598699555309</c:v>
                </c:pt>
                <c:pt idx="2" formatCode="General">
                  <c:v>1.0011062029863718</c:v>
                </c:pt>
                <c:pt idx="3" formatCode="General">
                  <c:v>1.0053435229002781</c:v>
                </c:pt>
                <c:pt idx="4" formatCode="General">
                  <c:v>1.0061122402297902</c:v>
                </c:pt>
                <c:pt idx="5" formatCode="General">
                  <c:v>1.007282190506904</c:v>
                </c:pt>
                <c:pt idx="6" formatCode="General">
                  <c:v>1.0079909103863078</c:v>
                </c:pt>
                <c:pt idx="7" formatCode="General">
                  <c:v>1.0104095575938024</c:v>
                </c:pt>
                <c:pt idx="8" formatCode="General">
                  <c:v>1.020245389570944</c:v>
                </c:pt>
                <c:pt idx="9" formatCode="General">
                  <c:v>1.0253601721926784</c:v>
                </c:pt>
                <c:pt idx="10" formatCode="General">
                  <c:v>1.041671978940895</c:v>
                </c:pt>
                <c:pt idx="11" formatCode="General">
                  <c:v>1.0626785861600883</c:v>
                </c:pt>
                <c:pt idx="12" formatCode="General">
                  <c:v>1.0896474399838063</c:v>
                </c:pt>
                <c:pt idx="13" formatCode="General">
                  <c:v>1.1243634645527611</c:v>
                </c:pt>
                <c:pt idx="14" formatCode="General">
                  <c:v>1.1697177869940529</c:v>
                </c:pt>
                <c:pt idx="15" formatCode="General">
                  <c:v>1.231271420964609</c:v>
                </c:pt>
                <c:pt idx="16" formatCode="General">
                  <c:v>1.3119792408822586</c:v>
                </c:pt>
                <c:pt idx="17" formatCode="General">
                  <c:v>1.4189771934692776</c:v>
                </c:pt>
                <c:pt idx="18" formatCode="General">
                  <c:v>1.5618461215398347</c:v>
                </c:pt>
                <c:pt idx="19" formatCode="General">
                  <c:v>1.744163373056645</c:v>
                </c:pt>
                <c:pt idx="20" formatCode="General">
                  <c:v>1.9948027208843662</c:v>
                </c:pt>
                <c:pt idx="21" formatCode="General">
                  <c:v>2.3290635148006187</c:v>
                </c:pt>
                <c:pt idx="22" formatCode="General">
                  <c:v>2.7896939380076402</c:v>
                </c:pt>
                <c:pt idx="23" formatCode="General">
                  <c:v>3.4342915426094476</c:v>
                </c:pt>
                <c:pt idx="24" formatCode="General">
                  <c:v>4.3525900149243704</c:v>
                </c:pt>
                <c:pt idx="25" formatCode="General">
                  <c:v>5.7148696180412335</c:v>
                </c:pt>
                <c:pt idx="26" formatCode="General">
                  <c:v>7.7905938997592603</c:v>
                </c:pt>
                <c:pt idx="27" formatCode="General">
                  <c:v>11.133651819797659</c:v>
                </c:pt>
                <c:pt idx="28" formatCode="General">
                  <c:v>16.929442998672489</c:v>
                </c:pt>
                <c:pt idx="29" formatCode="General">
                  <c:v>28.198426566870889</c:v>
                </c:pt>
              </c:numCache>
            </c:numRef>
          </c:xVal>
          <c:yVal>
            <c:numRef>
              <c:f>'5288'!$G$3:$G$32</c:f>
              <c:numCache>
                <c:formatCode>0.00E+00</c:formatCode>
                <c:ptCount val="30"/>
                <c:pt idx="0">
                  <c:v>-355.87051306226937</c:v>
                </c:pt>
                <c:pt idx="1">
                  <c:v>2.1021751877824646</c:v>
                </c:pt>
                <c:pt idx="2">
                  <c:v>1.7844084532378386</c:v>
                </c:pt>
                <c:pt idx="3">
                  <c:v>1.6892446152720795</c:v>
                </c:pt>
                <c:pt idx="4">
                  <c:v>1.6244602580420138</c:v>
                </c:pt>
                <c:pt idx="5">
                  <c:v>1.9332115944197881</c:v>
                </c:pt>
                <c:pt idx="6">
                  <c:v>1.6878463984754948</c:v>
                </c:pt>
                <c:pt idx="7">
                  <c:v>1.6176408231292887</c:v>
                </c:pt>
                <c:pt idx="8">
                  <c:v>1.5093299197744174</c:v>
                </c:pt>
                <c:pt idx="9">
                  <c:v>1.4736803597103998</c:v>
                </c:pt>
                <c:pt idx="10">
                  <c:v>1.4047303906824065</c:v>
                </c:pt>
                <c:pt idx="11">
                  <c:v>1.3504770792017944</c:v>
                </c:pt>
                <c:pt idx="12">
                  <c:v>1.335072826289273</c:v>
                </c:pt>
                <c:pt idx="13">
                  <c:v>1.2683496420261158</c:v>
                </c:pt>
                <c:pt idx="14">
                  <c:v>1.2862218352794532</c:v>
                </c:pt>
                <c:pt idx="15">
                  <c:v>1.2684942363063434</c:v>
                </c:pt>
                <c:pt idx="16">
                  <c:v>1.2713680430780456</c:v>
                </c:pt>
                <c:pt idx="17">
                  <c:v>1.2581058710414901</c:v>
                </c:pt>
                <c:pt idx="18">
                  <c:v>1.2685441097044599</c:v>
                </c:pt>
                <c:pt idx="19">
                  <c:v>1.2629651909973298</c:v>
                </c:pt>
                <c:pt idx="20">
                  <c:v>1.2594368159344922</c:v>
                </c:pt>
                <c:pt idx="21">
                  <c:v>1.2750766976510812</c:v>
                </c:pt>
                <c:pt idx="22">
                  <c:v>1.2739267178874625</c:v>
                </c:pt>
                <c:pt idx="23">
                  <c:v>1.2796789838427629</c:v>
                </c:pt>
                <c:pt idx="24">
                  <c:v>1.299351336945068</c:v>
                </c:pt>
                <c:pt idx="25">
                  <c:v>1.3172443122130058</c:v>
                </c:pt>
                <c:pt idx="26">
                  <c:v>1.3397765507657462</c:v>
                </c:pt>
                <c:pt idx="27">
                  <c:v>1.3754851618570405</c:v>
                </c:pt>
                <c:pt idx="28">
                  <c:v>1.4293287515554856</c:v>
                </c:pt>
                <c:pt idx="29">
                  <c:v>1.1539310352472316</c:v>
                </c:pt>
              </c:numCache>
            </c:numRef>
          </c:yVal>
        </c:ser>
        <c:ser>
          <c:idx val="6"/>
          <c:order val="4"/>
          <c:tx>
            <c:v>5258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'5258'!$B$3:$B$40</c:f>
              <c:numCache>
                <c:formatCode>General</c:formatCode>
                <c:ptCount val="38"/>
                <c:pt idx="0">
                  <c:v>1</c:v>
                </c:pt>
                <c:pt idx="1">
                  <c:v>1.0003850306574864</c:v>
                </c:pt>
                <c:pt idx="2">
                  <c:v>1.004028905132853</c:v>
                </c:pt>
                <c:pt idx="3">
                  <c:v>1.0167615906405076</c:v>
                </c:pt>
                <c:pt idx="4">
                  <c:v>1.0354657305318875</c:v>
                </c:pt>
                <c:pt idx="5">
                  <c:v>1.0671263839938578</c:v>
                </c:pt>
                <c:pt idx="6">
                  <c:v>1.1054670874170358</c:v>
                </c:pt>
                <c:pt idx="7">
                  <c:v>1.1501863107684491</c:v>
                </c:pt>
                <c:pt idx="8">
                  <c:v>1.2067347892594935</c:v>
                </c:pt>
                <c:pt idx="9">
                  <c:v>1.2719348602350298</c:v>
                </c:pt>
                <c:pt idx="10">
                  <c:v>1.3475029254211861</c:v>
                </c:pt>
                <c:pt idx="11">
                  <c:v>1.4356192789025202</c:v>
                </c:pt>
                <c:pt idx="12">
                  <c:v>1.5369101753629089</c:v>
                </c:pt>
                <c:pt idx="13">
                  <c:v>1.6531616003822474</c:v>
                </c:pt>
                <c:pt idx="14">
                  <c:v>1.7861595395404481</c:v>
                </c:pt>
                <c:pt idx="15">
                  <c:v>1.9392904070539474</c:v>
                </c:pt>
                <c:pt idx="16">
                  <c:v>2.1153723490001379</c:v>
                </c:pt>
                <c:pt idx="17">
                  <c:v>2.3181860881001182</c:v>
                </c:pt>
                <c:pt idx="18">
                  <c:v>2.5545276474047012</c:v>
                </c:pt>
                <c:pt idx="19">
                  <c:v>2.8263221802013061</c:v>
                </c:pt>
                <c:pt idx="20">
                  <c:v>3.1423836412998742</c:v>
                </c:pt>
                <c:pt idx="21">
                  <c:v>3.5126625217884357</c:v>
                </c:pt>
                <c:pt idx="22">
                  <c:v>3.9469121585027409</c:v>
                </c:pt>
                <c:pt idx="23">
                  <c:v>4.4356227580952119</c:v>
                </c:pt>
                <c:pt idx="24">
                  <c:v>5.0255430729853448</c:v>
                </c:pt>
                <c:pt idx="25">
                  <c:v>5.7569041679568675</c:v>
                </c:pt>
                <c:pt idx="26">
                  <c:v>6.6617262130495254</c:v>
                </c:pt>
                <c:pt idx="27">
                  <c:v>7.7913041057952919</c:v>
                </c:pt>
                <c:pt idx="28">
                  <c:v>9.2272829012755455</c:v>
                </c:pt>
                <c:pt idx="29">
                  <c:v>11.090158639589276</c:v>
                </c:pt>
                <c:pt idx="30">
                  <c:v>13.558181959458128</c:v>
                </c:pt>
                <c:pt idx="31">
                  <c:v>16.925460616118627</c:v>
                </c:pt>
                <c:pt idx="32">
                  <c:v>21.683836482582585</c:v>
                </c:pt>
                <c:pt idx="33">
                  <c:v>28.722823156114856</c:v>
                </c:pt>
                <c:pt idx="34">
                  <c:v>39.853224457796372</c:v>
                </c:pt>
                <c:pt idx="35">
                  <c:v>59.423683328520461</c:v>
                </c:pt>
                <c:pt idx="36">
                  <c:v>100.49648079659595</c:v>
                </c:pt>
                <c:pt idx="37">
                  <c:v>230.01406753576902</c:v>
                </c:pt>
              </c:numCache>
            </c:numRef>
          </c:xVal>
          <c:yVal>
            <c:numRef>
              <c:f>'5258'!$G$3:$G$40</c:f>
              <c:numCache>
                <c:formatCode>0.00E+00</c:formatCode>
                <c:ptCount val="38"/>
                <c:pt idx="0">
                  <c:v>108.46448794651057</c:v>
                </c:pt>
                <c:pt idx="1">
                  <c:v>0.21413536582814896</c:v>
                </c:pt>
                <c:pt idx="2">
                  <c:v>0.24362911412528321</c:v>
                </c:pt>
                <c:pt idx="3">
                  <c:v>0.50037235126179258</c:v>
                </c:pt>
                <c:pt idx="4">
                  <c:v>0.59454551668700562</c:v>
                </c:pt>
                <c:pt idx="5">
                  <c:v>0.40714005162723366</c:v>
                </c:pt>
                <c:pt idx="6">
                  <c:v>0.47917571199857134</c:v>
                </c:pt>
                <c:pt idx="7">
                  <c:v>0.42973765085530324</c:v>
                </c:pt>
                <c:pt idx="8">
                  <c:v>0.50641188483578459</c:v>
                </c:pt>
                <c:pt idx="9">
                  <c:v>0.47240501611803309</c:v>
                </c:pt>
                <c:pt idx="10">
                  <c:v>0.43207029027663396</c:v>
                </c:pt>
                <c:pt idx="11">
                  <c:v>0.47587632730819207</c:v>
                </c:pt>
                <c:pt idx="12">
                  <c:v>0.46184155087752227</c:v>
                </c:pt>
                <c:pt idx="13">
                  <c:v>0.49744044751904853</c:v>
                </c:pt>
                <c:pt idx="14">
                  <c:v>0.49779826607797484</c:v>
                </c:pt>
                <c:pt idx="15">
                  <c:v>0.48802851570595479</c:v>
                </c:pt>
                <c:pt idx="16">
                  <c:v>0.48809515705686457</c:v>
                </c:pt>
                <c:pt idx="17">
                  <c:v>0.48571357695116446</c:v>
                </c:pt>
                <c:pt idx="18">
                  <c:v>0.49225490037468245</c:v>
                </c:pt>
                <c:pt idx="19">
                  <c:v>0.48257741877722432</c:v>
                </c:pt>
                <c:pt idx="20">
                  <c:v>0.49005054737253956</c:v>
                </c:pt>
                <c:pt idx="21">
                  <c:v>0.49811319576693852</c:v>
                </c:pt>
                <c:pt idx="22">
                  <c:v>0.49309664586762697</c:v>
                </c:pt>
                <c:pt idx="23">
                  <c:v>0.49340451309127964</c:v>
                </c:pt>
                <c:pt idx="24">
                  <c:v>0.48637979230159989</c:v>
                </c:pt>
                <c:pt idx="25">
                  <c:v>0.48729825197221582</c:v>
                </c:pt>
                <c:pt idx="26">
                  <c:v>0.48851844233829927</c:v>
                </c:pt>
                <c:pt idx="27">
                  <c:v>0.4866930728724323</c:v>
                </c:pt>
                <c:pt idx="28">
                  <c:v>0.4862478545273306</c:v>
                </c:pt>
                <c:pt idx="29">
                  <c:v>0.48434165294943532</c:v>
                </c:pt>
                <c:pt idx="30">
                  <c:v>0.48690690705934758</c:v>
                </c:pt>
                <c:pt idx="31">
                  <c:v>0.48591821540269114</c:v>
                </c:pt>
                <c:pt idx="32">
                  <c:v>0.48701788871472385</c:v>
                </c:pt>
                <c:pt idx="33">
                  <c:v>0.48653910866618172</c:v>
                </c:pt>
                <c:pt idx="34">
                  <c:v>0.48334077794147201</c:v>
                </c:pt>
                <c:pt idx="35">
                  <c:v>0.48052309717112707</c:v>
                </c:pt>
                <c:pt idx="36">
                  <c:v>0.47559257709760888</c:v>
                </c:pt>
                <c:pt idx="37">
                  <c:v>0.46236652297780884</c:v>
                </c:pt>
              </c:numCache>
            </c:numRef>
          </c:yVal>
        </c:ser>
        <c:ser>
          <c:idx val="0"/>
          <c:order val="0"/>
          <c:tx>
            <c:v>5257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'5257'!$B$3:$B$40</c:f>
              <c:numCache>
                <c:formatCode>General</c:formatCode>
                <c:ptCount val="38"/>
                <c:pt idx="0">
                  <c:v>1</c:v>
                </c:pt>
                <c:pt idx="1">
                  <c:v>0.99510218239629822</c:v>
                </c:pt>
                <c:pt idx="2">
                  <c:v>0.99859170400346853</c:v>
                </c:pt>
                <c:pt idx="3">
                  <c:v>1.0087469287469324</c:v>
                </c:pt>
                <c:pt idx="4">
                  <c:v>1.0288053186876716</c:v>
                </c:pt>
                <c:pt idx="5">
                  <c:v>1.0577829166064461</c:v>
                </c:pt>
                <c:pt idx="6">
                  <c:v>1.0943315508021392</c:v>
                </c:pt>
                <c:pt idx="7">
                  <c:v>1.1402919497037187</c:v>
                </c:pt>
                <c:pt idx="8">
                  <c:v>1.1933747651394675</c:v>
                </c:pt>
                <c:pt idx="9">
                  <c:v>1.2560659054776702</c:v>
                </c:pt>
                <c:pt idx="10">
                  <c:v>1.3293597340656165</c:v>
                </c:pt>
                <c:pt idx="11">
                  <c:v>1.4147477959242658</c:v>
                </c:pt>
                <c:pt idx="12">
                  <c:v>1.5118254082959921</c:v>
                </c:pt>
                <c:pt idx="13">
                  <c:v>1.6235640988582158</c:v>
                </c:pt>
                <c:pt idx="14">
                  <c:v>1.7524497759791839</c:v>
                </c:pt>
                <c:pt idx="15">
                  <c:v>1.8989333718745482</c:v>
                </c:pt>
                <c:pt idx="16">
                  <c:v>2.0678595172712817</c:v>
                </c:pt>
                <c:pt idx="17">
                  <c:v>2.2648243965891042</c:v>
                </c:pt>
                <c:pt idx="18">
                  <c:v>2.4902442549501371</c:v>
                </c:pt>
                <c:pt idx="19">
                  <c:v>2.7515999421881792</c:v>
                </c:pt>
                <c:pt idx="20">
                  <c:v>3.056684491978602</c:v>
                </c:pt>
                <c:pt idx="21">
                  <c:v>3.4143546755311465</c:v>
                </c:pt>
                <c:pt idx="22">
                  <c:v>3.8321260297730784</c:v>
                </c:pt>
                <c:pt idx="23">
                  <c:v>4.2860413354531248</c:v>
                </c:pt>
                <c:pt idx="24">
                  <c:v>4.8625292672351259</c:v>
                </c:pt>
                <c:pt idx="25">
                  <c:v>5.5699841017488065</c:v>
                </c:pt>
                <c:pt idx="26">
                  <c:v>6.4439138603844475</c:v>
                </c:pt>
                <c:pt idx="27">
                  <c:v>7.5372163607457665</c:v>
                </c:pt>
                <c:pt idx="28">
                  <c:v>8.9285734932793659</c:v>
                </c:pt>
                <c:pt idx="29">
                  <c:v>10.731146119381414</c:v>
                </c:pt>
                <c:pt idx="30">
                  <c:v>13.11611504552681</c:v>
                </c:pt>
                <c:pt idx="31">
                  <c:v>16.36594883653698</c:v>
                </c:pt>
                <c:pt idx="32">
                  <c:v>20.943488943488926</c:v>
                </c:pt>
                <c:pt idx="33">
                  <c:v>27.693597340656165</c:v>
                </c:pt>
                <c:pt idx="34">
                  <c:v>38.286920075155365</c:v>
                </c:pt>
                <c:pt idx="35">
                  <c:v>56.718716577540107</c:v>
                </c:pt>
                <c:pt idx="36">
                  <c:v>94.588235294117666</c:v>
                </c:pt>
                <c:pt idx="37">
                  <c:v>206.80907645613527</c:v>
                </c:pt>
              </c:numCache>
            </c:numRef>
          </c:xVal>
          <c:yVal>
            <c:numRef>
              <c:f>'5257'!$G$3:$G$40</c:f>
              <c:numCache>
                <c:formatCode>0.00E+00</c:formatCode>
                <c:ptCount val="38"/>
                <c:pt idx="0">
                  <c:v>-395.34651812589209</c:v>
                </c:pt>
                <c:pt idx="1">
                  <c:v>0.45208171022004662</c:v>
                </c:pt>
                <c:pt idx="2">
                  <c:v>0.37738747910672354</c:v>
                </c:pt>
                <c:pt idx="3">
                  <c:v>0.63582095487506862</c:v>
                </c:pt>
                <c:pt idx="4">
                  <c:v>0.46900636978451737</c:v>
                </c:pt>
                <c:pt idx="5">
                  <c:v>0.41378412142449383</c:v>
                </c:pt>
                <c:pt idx="6">
                  <c:v>0.68717252560779452</c:v>
                </c:pt>
                <c:pt idx="7">
                  <c:v>0.50406102275801035</c:v>
                </c:pt>
                <c:pt idx="8">
                  <c:v>0.57371739260852406</c:v>
                </c:pt>
                <c:pt idx="9">
                  <c:v>0.61387915327912079</c:v>
                </c:pt>
                <c:pt idx="10">
                  <c:v>0.50362355209247345</c:v>
                </c:pt>
                <c:pt idx="11">
                  <c:v>0.5547205055973492</c:v>
                </c:pt>
                <c:pt idx="12">
                  <c:v>0.53928961488023852</c:v>
                </c:pt>
                <c:pt idx="13">
                  <c:v>0.55927277395327568</c:v>
                </c:pt>
                <c:pt idx="14">
                  <c:v>0.56025558992423863</c:v>
                </c:pt>
                <c:pt idx="15">
                  <c:v>0.55940135859560003</c:v>
                </c:pt>
                <c:pt idx="16">
                  <c:v>0.5368836204799321</c:v>
                </c:pt>
                <c:pt idx="17">
                  <c:v>0.52714178915108267</c:v>
                </c:pt>
                <c:pt idx="18">
                  <c:v>0.54561473418054263</c:v>
                </c:pt>
                <c:pt idx="19">
                  <c:v>0.54122200172705903</c:v>
                </c:pt>
                <c:pt idx="20">
                  <c:v>0.52786975654991064</c:v>
                </c:pt>
                <c:pt idx="21">
                  <c:v>0.52904061651362</c:v>
                </c:pt>
                <c:pt idx="22">
                  <c:v>0.53201222549766403</c:v>
                </c:pt>
                <c:pt idx="23">
                  <c:v>0.52066298592754801</c:v>
                </c:pt>
                <c:pt idx="24">
                  <c:v>0.51591753309940391</c:v>
                </c:pt>
                <c:pt idx="25">
                  <c:v>0.51150152523066206</c:v>
                </c:pt>
                <c:pt idx="26">
                  <c:v>0.51372467780589481</c:v>
                </c:pt>
                <c:pt idx="27">
                  <c:v>0.50693470995943846</c:v>
                </c:pt>
                <c:pt idx="28">
                  <c:v>0.50976747968813274</c:v>
                </c:pt>
                <c:pt idx="29">
                  <c:v>0.50873317654471961</c:v>
                </c:pt>
                <c:pt idx="30">
                  <c:v>0.50872914270045455</c:v>
                </c:pt>
                <c:pt idx="31">
                  <c:v>0.50765190386741166</c:v>
                </c:pt>
                <c:pt idx="32">
                  <c:v>0.50426670982570287</c:v>
                </c:pt>
                <c:pt idx="33">
                  <c:v>0.50325249214686496</c:v>
                </c:pt>
                <c:pt idx="34">
                  <c:v>0.50014855566548033</c:v>
                </c:pt>
                <c:pt idx="35">
                  <c:v>0.49662226128479053</c:v>
                </c:pt>
                <c:pt idx="36">
                  <c:v>0.49110389139754429</c:v>
                </c:pt>
                <c:pt idx="37">
                  <c:v>0.47715377663198427</c:v>
                </c:pt>
              </c:numCache>
            </c:numRef>
          </c:yVal>
        </c:ser>
        <c:axId val="166849920"/>
        <c:axId val="189472768"/>
      </c:scatterChart>
      <c:valAx>
        <c:axId val="166849920"/>
        <c:scaling>
          <c:orientation val="minMax"/>
          <c:max val="60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altLang="en-US" sz="1100"/>
                  <a:t>Gain</a:t>
                </a:r>
              </a:p>
            </c:rich>
          </c:tx>
          <c:layout/>
        </c:title>
        <c:numFmt formatCode="General" sourceLinked="1"/>
        <c:tickLblPos val="nextTo"/>
        <c:crossAx val="189472768"/>
        <c:crosses val="autoZero"/>
        <c:crossBetween val="midCat"/>
      </c:valAx>
      <c:valAx>
        <c:axId val="189472768"/>
        <c:scaling>
          <c:orientation val="minMax"/>
          <c:max val="2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リークカレントの増加量</a:t>
                </a:r>
                <a:endParaRPr lang="en-US" altLang="ja-JP" sz="1400"/>
              </a:p>
              <a:p>
                <a:pPr>
                  <a:defRPr sz="1400"/>
                </a:pPr>
                <a:r>
                  <a:rPr lang="en-US" altLang="ja-JP" sz="1400"/>
                  <a:t>(</a:t>
                </a:r>
                <a:r>
                  <a:rPr lang="ja-JP" altLang="en-US" sz="1400"/>
                  <a:t>照射</a:t>
                </a:r>
                <a:r>
                  <a:rPr lang="en-US" altLang="ja-JP" sz="1400"/>
                  <a:t>15</a:t>
                </a:r>
                <a:r>
                  <a:rPr lang="ja-JP" altLang="en-US" sz="1400"/>
                  <a:t>日後</a:t>
                </a:r>
                <a:r>
                  <a:rPr lang="en-US" altLang="ja-JP" sz="1400"/>
                  <a:t>/</a:t>
                </a:r>
                <a:r>
                  <a:rPr lang="ja-JP" altLang="en-US" sz="1400"/>
                  <a:t>照射直後</a:t>
                </a:r>
                <a:r>
                  <a:rPr lang="en-US" altLang="ja-JP" sz="1400"/>
                  <a:t>)[</a:t>
                </a:r>
                <a:r>
                  <a:rPr lang="el-GR" altLang="en-US" sz="1400"/>
                  <a:t>μ</a:t>
                </a:r>
                <a:r>
                  <a:rPr lang="en-US" altLang="en-US" sz="1400"/>
                  <a:t>A/mm^2]</a:t>
                </a:r>
                <a:endParaRPr lang="el-GR" altLang="en-US" sz="1400"/>
              </a:p>
            </c:rich>
          </c:tx>
          <c:layout/>
        </c:title>
        <c:numFmt formatCode="#,##0.0_);[Red]\(#,##0.0\)" sourceLinked="0"/>
        <c:tickLblPos val="nextTo"/>
        <c:crossAx val="1668499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8049275160384799"/>
          <c:y val="1.9276734014889461E-2"/>
          <c:w val="0.11047488652079397"/>
          <c:h val="0.56227138702777868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200"/>
          </a:pPr>
          <a:endParaRPr lang="ja-JP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7238866858658111"/>
          <c:y val="0.12794336209643187"/>
          <c:w val="0.79742546604751363"/>
          <c:h val="0.74784392832458402"/>
        </c:manualLayout>
      </c:layout>
      <c:scatterChart>
        <c:scatterStyle val="lineMarker"/>
        <c:ser>
          <c:idx val="1"/>
          <c:order val="1"/>
          <c:tx>
            <c:v>5260</c:v>
          </c:tx>
          <c:spPr>
            <a:ln w="28575">
              <a:noFill/>
            </a:ln>
          </c:spPr>
          <c:xVal>
            <c:numRef>
              <c:f>'5260'!$B$4:$B$27</c:f>
              <c:numCache>
                <c:formatCode>0.0_ </c:formatCode>
                <c:ptCount val="24"/>
                <c:pt idx="0" formatCode="General">
                  <c:v>0</c:v>
                </c:pt>
                <c:pt idx="1">
                  <c:v>1.0012892436646892</c:v>
                </c:pt>
                <c:pt idx="2">
                  <c:v>1.001826494075297</c:v>
                </c:pt>
                <c:pt idx="3">
                  <c:v>1.0049493112496903</c:v>
                </c:pt>
                <c:pt idx="4">
                  <c:v>1.0135468910270518</c:v>
                </c:pt>
                <c:pt idx="5">
                  <c:v>1.0361932150700675</c:v>
                </c:pt>
                <c:pt idx="6">
                  <c:v>1.087542712587549</c:v>
                </c:pt>
                <c:pt idx="7">
                  <c:v>1.1854276922302418</c:v>
                </c:pt>
                <c:pt idx="8">
                  <c:v>1.3472006343173222</c:v>
                </c:pt>
                <c:pt idx="9">
                  <c:v>1.5672294554813673</c:v>
                </c:pt>
                <c:pt idx="10">
                  <c:v>1.8502652428088675</c:v>
                </c:pt>
                <c:pt idx="11">
                  <c:v>2.2168698202138195</c:v>
                </c:pt>
                <c:pt idx="12">
                  <c:v>2.6942124837173007</c:v>
                </c:pt>
                <c:pt idx="13">
                  <c:v>3.324730509530498</c:v>
                </c:pt>
                <c:pt idx="14">
                  <c:v>4.1616061820767598</c:v>
                </c:pt>
                <c:pt idx="15">
                  <c:v>5.2876216876113133</c:v>
                </c:pt>
                <c:pt idx="16">
                  <c:v>6.8359018570142895</c:v>
                </c:pt>
                <c:pt idx="17">
                  <c:v>9.0314704457211619</c:v>
                </c:pt>
                <c:pt idx="18">
                  <c:v>12.300910572584678</c:v>
                </c:pt>
                <c:pt idx="19">
                  <c:v>17.438062815034829</c:v>
                </c:pt>
                <c:pt idx="20">
                  <c:v>26.129091126479654</c:v>
                </c:pt>
                <c:pt idx="21">
                  <c:v>42.65996375329577</c:v>
                </c:pt>
                <c:pt idx="22">
                  <c:v>82.147239649867188</c:v>
                </c:pt>
                <c:pt idx="23">
                  <c:v>266.41091554392023</c:v>
                </c:pt>
              </c:numCache>
            </c:numRef>
          </c:xVal>
          <c:yVal>
            <c:numRef>
              <c:f>'5260'!$I$4:$I$27</c:f>
              <c:numCache>
                <c:formatCode>General</c:formatCode>
                <c:ptCount val="24"/>
                <c:pt idx="8">
                  <c:v>313.95128616809666</c:v>
                </c:pt>
                <c:pt idx="9">
                  <c:v>343.59111203134739</c:v>
                </c:pt>
                <c:pt idx="10">
                  <c:v>389.80473709492088</c:v>
                </c:pt>
                <c:pt idx="11">
                  <c:v>430.47770500736215</c:v>
                </c:pt>
                <c:pt idx="12">
                  <c:v>408.96892081995401</c:v>
                </c:pt>
                <c:pt idx="13">
                  <c:v>363.69677460961429</c:v>
                </c:pt>
                <c:pt idx="14">
                  <c:v>404.73472944957138</c:v>
                </c:pt>
                <c:pt idx="15">
                  <c:v>339.93766471816525</c:v>
                </c:pt>
                <c:pt idx="16">
                  <c:v>360.36264069257891</c:v>
                </c:pt>
                <c:pt idx="17">
                  <c:v>417.61567592268699</c:v>
                </c:pt>
                <c:pt idx="18">
                  <c:v>498.71929714099173</c:v>
                </c:pt>
                <c:pt idx="19">
                  <c:v>672.38817537195803</c:v>
                </c:pt>
                <c:pt idx="20">
                  <c:v>998.06602977770331</c:v>
                </c:pt>
                <c:pt idx="21">
                  <c:v>1619.3257214516402</c:v>
                </c:pt>
                <c:pt idx="22">
                  <c:v>3045.1151578394188</c:v>
                </c:pt>
                <c:pt idx="23">
                  <c:v>7223.9209842123601</c:v>
                </c:pt>
              </c:numCache>
            </c:numRef>
          </c:yVal>
        </c:ser>
        <c:ser>
          <c:idx val="2"/>
          <c:order val="2"/>
          <c:tx>
            <c:v>5264</c:v>
          </c:tx>
          <c:spPr>
            <a:ln w="28575">
              <a:noFill/>
            </a:ln>
          </c:spPr>
          <c:xVal>
            <c:numRef>
              <c:f>'5264'!$B$4:$B$32</c:f>
              <c:numCache>
                <c:formatCode>0.0_ </c:formatCode>
                <c:ptCount val="29"/>
                <c:pt idx="0" formatCode="General">
                  <c:v>0</c:v>
                </c:pt>
                <c:pt idx="1">
                  <c:v>1.0026910755428786</c:v>
                </c:pt>
                <c:pt idx="2">
                  <c:v>1.002301463696236</c:v>
                </c:pt>
                <c:pt idx="3">
                  <c:v>1.0037594483422618</c:v>
                </c:pt>
                <c:pt idx="4">
                  <c:v>1.0099779389941279</c:v>
                </c:pt>
                <c:pt idx="5">
                  <c:v>1.0249269987750678</c:v>
                </c:pt>
                <c:pt idx="6">
                  <c:v>1.058211273653366</c:v>
                </c:pt>
                <c:pt idx="7">
                  <c:v>1.1194945653227097</c:v>
                </c:pt>
                <c:pt idx="8">
                  <c:v>1.2259422334142136</c:v>
                </c:pt>
                <c:pt idx="9">
                  <c:v>1.3990558542239764</c:v>
                </c:pt>
                <c:pt idx="10">
                  <c:v>1.664794591942786</c:v>
                </c:pt>
                <c:pt idx="11">
                  <c:v>2.008099234749297</c:v>
                </c:pt>
                <c:pt idx="12">
                  <c:v>2.4161136116304234</c:v>
                </c:pt>
                <c:pt idx="13">
                  <c:v>2.9123383544305077</c:v>
                </c:pt>
                <c:pt idx="14">
                  <c:v>3.5237127765147691</c:v>
                </c:pt>
                <c:pt idx="15">
                  <c:v>4.2831142021677389</c:v>
                </c:pt>
                <c:pt idx="16">
                  <c:v>5.2358375583780266</c:v>
                </c:pt>
                <c:pt idx="17">
                  <c:v>6.436759979723881</c:v>
                </c:pt>
                <c:pt idx="18">
                  <c:v>7.9687861755109575</c:v>
                </c:pt>
                <c:pt idx="19">
                  <c:v>9.9378915879538479</c:v>
                </c:pt>
                <c:pt idx="20">
                  <c:v>12.506683067081571</c:v>
                </c:pt>
                <c:pt idx="21">
                  <c:v>15.919045389780134</c:v>
                </c:pt>
                <c:pt idx="22">
                  <c:v>20.609905728212183</c:v>
                </c:pt>
                <c:pt idx="23">
                  <c:v>27.456150818541829</c:v>
                </c:pt>
                <c:pt idx="24">
                  <c:v>38.037029444252241</c:v>
                </c:pt>
                <c:pt idx="25">
                  <c:v>55.887886641311091</c:v>
                </c:pt>
                <c:pt idx="26">
                  <c:v>90.836268171261949</c:v>
                </c:pt>
                <c:pt idx="27">
                  <c:v>184.50487167797252</c:v>
                </c:pt>
                <c:pt idx="28">
                  <c:v>1032.5534976842573</c:v>
                </c:pt>
              </c:numCache>
            </c:numRef>
          </c:xVal>
          <c:yVal>
            <c:numRef>
              <c:f>'5264'!$I$4:$I$32</c:f>
              <c:numCache>
                <c:formatCode>General</c:formatCode>
                <c:ptCount val="29"/>
                <c:pt idx="5">
                  <c:v>44.898613285935561</c:v>
                </c:pt>
                <c:pt idx="8">
                  <c:v>49.170093807110128</c:v>
                </c:pt>
                <c:pt idx="9">
                  <c:v>50.367766478175227</c:v>
                </c:pt>
                <c:pt idx="10">
                  <c:v>62.492023491002321</c:v>
                </c:pt>
                <c:pt idx="19">
                  <c:v>34.93113224617862</c:v>
                </c:pt>
                <c:pt idx="20">
                  <c:v>240.88470577228429</c:v>
                </c:pt>
                <c:pt idx="21">
                  <c:v>482.69285397134274</c:v>
                </c:pt>
                <c:pt idx="22">
                  <c:v>694.42132993954044</c:v>
                </c:pt>
                <c:pt idx="23">
                  <c:v>969.54815764870614</c:v>
                </c:pt>
                <c:pt idx="24">
                  <c:v>1368.5545237128845</c:v>
                </c:pt>
                <c:pt idx="25">
                  <c:v>2028.8639789978497</c:v>
                </c:pt>
                <c:pt idx="26">
                  <c:v>3290.6631431635492</c:v>
                </c:pt>
                <c:pt idx="27">
                  <c:v>5978.9858410519855</c:v>
                </c:pt>
              </c:numCache>
            </c:numRef>
          </c:yVal>
        </c:ser>
        <c:ser>
          <c:idx val="3"/>
          <c:order val="3"/>
          <c:tx>
            <c:v>5249</c:v>
          </c:tx>
          <c:spPr>
            <a:ln w="28575">
              <a:noFill/>
            </a:ln>
          </c:spPr>
          <c:xVal>
            <c:numRef>
              <c:f>'[APD_再測定0608.xls]5249'!$C$43:$C$60</c:f>
              <c:numCache>
                <c:formatCode>0.0_ </c:formatCode>
                <c:ptCount val="18"/>
                <c:pt idx="0" formatCode="General">
                  <c:v>1</c:v>
                </c:pt>
                <c:pt idx="1">
                  <c:v>0.99442221658357366</c:v>
                </c:pt>
                <c:pt idx="2">
                  <c:v>1.0061121482868132</c:v>
                </c:pt>
                <c:pt idx="3">
                  <c:v>1.0700712542506932</c:v>
                </c:pt>
                <c:pt idx="4">
                  <c:v>1.2788180341982347</c:v>
                </c:pt>
                <c:pt idx="5">
                  <c:v>1.9213497810168281</c:v>
                </c:pt>
                <c:pt idx="6">
                  <c:v>4.141378157247785</c:v>
                </c:pt>
                <c:pt idx="7">
                  <c:v>15.781575838641972</c:v>
                </c:pt>
                <c:pt idx="8">
                  <c:v>17.300090685191289</c:v>
                </c:pt>
                <c:pt idx="9">
                  <c:v>19.031231218111049</c:v>
                </c:pt>
                <c:pt idx="10">
                  <c:v>21.022048432277629</c:v>
                </c:pt>
                <c:pt idx="11">
                  <c:v>23.293491223028987</c:v>
                </c:pt>
                <c:pt idx="12">
                  <c:v>25.986208457192273</c:v>
                </c:pt>
                <c:pt idx="13">
                  <c:v>29.15890185218483</c:v>
                </c:pt>
                <c:pt idx="14">
                  <c:v>32.953620602062145</c:v>
                </c:pt>
                <c:pt idx="15">
                  <c:v>37.544901492580777</c:v>
                </c:pt>
                <c:pt idx="16">
                  <c:v>43.192925322789584</c:v>
                </c:pt>
                <c:pt idx="17">
                  <c:v>50.282389988892604</c:v>
                </c:pt>
              </c:numCache>
            </c:numRef>
          </c:xVal>
          <c:yVal>
            <c:numRef>
              <c:f>'[APD_再測定0608.xls]5249'!$F$43:$F$60</c:f>
              <c:numCache>
                <c:formatCode>General</c:formatCode>
                <c:ptCount val="18"/>
                <c:pt idx="0">
                  <c:v>2142.6207161524862</c:v>
                </c:pt>
                <c:pt idx="1">
                  <c:v>434.3220831718308</c:v>
                </c:pt>
                <c:pt idx="2">
                  <c:v>212.62976943198905</c:v>
                </c:pt>
                <c:pt idx="3">
                  <c:v>151.60704252725688</c:v>
                </c:pt>
                <c:pt idx="5">
                  <c:v>37.035935516910968</c:v>
                </c:pt>
                <c:pt idx="6">
                  <c:v>199.09395012931586</c:v>
                </c:pt>
                <c:pt idx="7">
                  <c:v>658.33767297309441</c:v>
                </c:pt>
                <c:pt idx="8">
                  <c:v>797.28334115010364</c:v>
                </c:pt>
                <c:pt idx="9">
                  <c:v>801.52280034527291</c:v>
                </c:pt>
                <c:pt idx="10">
                  <c:v>894.36274677289202</c:v>
                </c:pt>
                <c:pt idx="11">
                  <c:v>950.38615487900847</c:v>
                </c:pt>
                <c:pt idx="12">
                  <c:v>1012.7498747851332</c:v>
                </c:pt>
                <c:pt idx="13">
                  <c:v>1146.9184954007358</c:v>
                </c:pt>
                <c:pt idx="14">
                  <c:v>1201.6476097154555</c:v>
                </c:pt>
                <c:pt idx="15">
                  <c:v>1436.6232597258054</c:v>
                </c:pt>
                <c:pt idx="16">
                  <c:v>1429.8586761664701</c:v>
                </c:pt>
                <c:pt idx="17">
                  <c:v>1605.0042205618836</c:v>
                </c:pt>
              </c:numCache>
            </c:numRef>
          </c:yVal>
        </c:ser>
        <c:ser>
          <c:idx val="4"/>
          <c:order val="4"/>
          <c:tx>
            <c:v>5254</c:v>
          </c:tx>
          <c:spPr>
            <a:ln w="28575">
              <a:noFill/>
            </a:ln>
          </c:spPr>
          <c:xVal>
            <c:numRef>
              <c:f>'5254'!$B$4:$B$22</c:f>
              <c:numCache>
                <c:formatCode>0.0_ </c:formatCode>
                <c:ptCount val="19"/>
                <c:pt idx="0" formatCode="General">
                  <c:v>0</c:v>
                </c:pt>
                <c:pt idx="1">
                  <c:v>1.0102803644481262</c:v>
                </c:pt>
                <c:pt idx="2">
                  <c:v>1.0398853597123499</c:v>
                </c:pt>
                <c:pt idx="3">
                  <c:v>1.1035410640037777</c:v>
                </c:pt>
                <c:pt idx="4">
                  <c:v>1.1992717284957441</c:v>
                </c:pt>
                <c:pt idx="5">
                  <c:v>1.3322415210700091</c:v>
                </c:pt>
                <c:pt idx="6">
                  <c:v>1.5095011094761195</c:v>
                </c:pt>
                <c:pt idx="7">
                  <c:v>1.7420169595334065</c:v>
                </c:pt>
                <c:pt idx="8">
                  <c:v>2.0487098505191499</c:v>
                </c:pt>
                <c:pt idx="9">
                  <c:v>2.4568676516032957</c:v>
                </c:pt>
                <c:pt idx="10">
                  <c:v>3.0015540474960702</c:v>
                </c:pt>
                <c:pt idx="11">
                  <c:v>3.7426439334693575</c:v>
                </c:pt>
                <c:pt idx="12">
                  <c:v>4.7189159821457345</c:v>
                </c:pt>
                <c:pt idx="13">
                  <c:v>8.5721393756366258</c:v>
                </c:pt>
                <c:pt idx="14">
                  <c:v>12.494854239716034</c:v>
                </c:pt>
                <c:pt idx="15">
                  <c:v>19.71074412435059</c:v>
                </c:pt>
                <c:pt idx="16">
                  <c:v>35.231584314049236</c:v>
                </c:pt>
                <c:pt idx="17">
                  <c:v>81.598314979656749</c:v>
                </c:pt>
                <c:pt idx="18">
                  <c:v>665.98800270870584</c:v>
                </c:pt>
              </c:numCache>
            </c:numRef>
          </c:xVal>
          <c:yVal>
            <c:numRef>
              <c:f>'5254'!$I$4:$I$22</c:f>
              <c:numCache>
                <c:formatCode>General</c:formatCode>
                <c:ptCount val="19"/>
                <c:pt idx="5">
                  <c:v>0</c:v>
                </c:pt>
                <c:pt idx="6">
                  <c:v>46.541599343872051</c:v>
                </c:pt>
                <c:pt idx="7">
                  <c:v>83.835967094714448</c:v>
                </c:pt>
                <c:pt idx="8">
                  <c:v>23.272207181558226</c:v>
                </c:pt>
                <c:pt idx="9">
                  <c:v>69.057396031216854</c:v>
                </c:pt>
                <c:pt idx="10">
                  <c:v>143.52366095951422</c:v>
                </c:pt>
                <c:pt idx="12">
                  <c:v>291.32925858833352</c:v>
                </c:pt>
                <c:pt idx="13">
                  <c:v>395.20808512109676</c:v>
                </c:pt>
                <c:pt idx="14">
                  <c:v>580.22709047443448</c:v>
                </c:pt>
                <c:pt idx="15">
                  <c:v>838.27836050812175</c:v>
                </c:pt>
                <c:pt idx="16">
                  <c:v>1275.0070098276037</c:v>
                </c:pt>
                <c:pt idx="17">
                  <c:v>4485.9853967355839</c:v>
                </c:pt>
              </c:numCache>
            </c:numRef>
          </c:yVal>
        </c:ser>
        <c:ser>
          <c:idx val="0"/>
          <c:order val="0"/>
          <c:tx>
            <c:v>5276</c:v>
          </c:tx>
          <c:spPr>
            <a:ln w="28575">
              <a:noFill/>
            </a:ln>
          </c:spPr>
          <c:xVal>
            <c:numRef>
              <c:f>'[APD_再測定0608.xls]5276'!$C$55:$C$71</c:f>
              <c:numCache>
                <c:formatCode>0.0_ </c:formatCode>
                <c:ptCount val="17"/>
                <c:pt idx="0" formatCode="General">
                  <c:v>1</c:v>
                </c:pt>
                <c:pt idx="1">
                  <c:v>1.0029032632679118</c:v>
                </c:pt>
                <c:pt idx="2">
                  <c:v>1.0416908605272328</c:v>
                </c:pt>
                <c:pt idx="3">
                  <c:v>1.1935895947044479</c:v>
                </c:pt>
                <c:pt idx="4">
                  <c:v>1.6361630472651258</c:v>
                </c:pt>
                <c:pt idx="5">
                  <c:v>2.932760422715126</c:v>
                </c:pt>
                <c:pt idx="6">
                  <c:v>8.4072697712228539</c:v>
                </c:pt>
                <c:pt idx="7">
                  <c:v>2.932760422715126</c:v>
                </c:pt>
                <c:pt idx="8">
                  <c:v>3.4473348043200636</c:v>
                </c:pt>
                <c:pt idx="9">
                  <c:v>4.1363372430612007</c:v>
                </c:pt>
                <c:pt idx="10">
                  <c:v>5.0738590175357086</c:v>
                </c:pt>
                <c:pt idx="11">
                  <c:v>11.625014516316368</c:v>
                </c:pt>
                <c:pt idx="12">
                  <c:v>17.464289861804669</c:v>
                </c:pt>
                <c:pt idx="13">
                  <c:v>22.530832655905229</c:v>
                </c:pt>
                <c:pt idx="14">
                  <c:v>30.797119962838227</c:v>
                </c:pt>
              </c:numCache>
            </c:numRef>
          </c:xVal>
          <c:yVal>
            <c:numRef>
              <c:f>'[APD_再測定0608.xls]5276'!$F$55:$F$71</c:f>
              <c:numCache>
                <c:formatCode>0.00_ </c:formatCode>
                <c:ptCount val="17"/>
                <c:pt idx="0">
                  <c:v>1920.7518687847244</c:v>
                </c:pt>
                <c:pt idx="1">
                  <c:v>635.81188089559771</c:v>
                </c:pt>
                <c:pt idx="2">
                  <c:v>710.2393679204215</c:v>
                </c:pt>
                <c:pt idx="3">
                  <c:v>536.83453003695661</c:v>
                </c:pt>
                <c:pt idx="4">
                  <c:v>545.32631145764458</c:v>
                </c:pt>
                <c:pt idx="5">
                  <c:v>706.34049144587448</c:v>
                </c:pt>
                <c:pt idx="6">
                  <c:v>501.9146066493783</c:v>
                </c:pt>
                <c:pt idx="7" formatCode="General">
                  <c:v>442.34894490209865</c:v>
                </c:pt>
                <c:pt idx="8" formatCode="General">
                  <c:v>228.15451522159219</c:v>
                </c:pt>
                <c:pt idx="9" formatCode="General">
                  <c:v>87.765489709795034</c:v>
                </c:pt>
                <c:pt idx="10" formatCode="General">
                  <c:v>241.92511869584752</c:v>
                </c:pt>
                <c:pt idx="11" formatCode="General">
                  <c:v>206.39399991278827</c:v>
                </c:pt>
                <c:pt idx="12" formatCode="General">
                  <c:v>323.1209996518333</c:v>
                </c:pt>
                <c:pt idx="13" formatCode="General">
                  <c:v>368.89176461395908</c:v>
                </c:pt>
                <c:pt idx="14" formatCode="General">
                  <c:v>482.96107356183393</c:v>
                </c:pt>
              </c:numCache>
            </c:numRef>
          </c:yVal>
        </c:ser>
        <c:axId val="204723712"/>
        <c:axId val="204728960"/>
      </c:scatterChart>
      <c:valAx>
        <c:axId val="204723712"/>
        <c:scaling>
          <c:orientation val="minMax"/>
          <c:max val="60"/>
          <c:min val="0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204728960"/>
        <c:crosses val="autoZero"/>
        <c:crossBetween val="midCat"/>
      </c:valAx>
      <c:valAx>
        <c:axId val="204728960"/>
        <c:scaling>
          <c:orientation val="minMax"/>
          <c:max val="3000"/>
          <c:min val="0"/>
        </c:scaling>
        <c:axPos val="l"/>
        <c:majorGridlines/>
        <c:numFmt formatCode="General" sourceLinked="1"/>
        <c:tickLblPos val="nextTo"/>
        <c:crossAx val="2047237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816090116128321"/>
          <c:y val="0.10655455069589705"/>
          <c:w val="0.38216618726426216"/>
          <c:h val="0.22631861171094683"/>
        </c:manualLayout>
      </c:layout>
      <c:spPr>
        <a:solidFill>
          <a:schemeClr val="bg1"/>
        </a:solidFill>
      </c:spPr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6818963233712456"/>
          <c:y val="0.13443484605791584"/>
          <c:w val="0.78913118067765298"/>
          <c:h val="0.72220786504251067"/>
        </c:manualLayout>
      </c:layout>
      <c:scatterChart>
        <c:scatterStyle val="lineMarker"/>
        <c:ser>
          <c:idx val="1"/>
          <c:order val="1"/>
          <c:tx>
            <c:v>5260</c:v>
          </c:tx>
          <c:spPr>
            <a:ln w="28575">
              <a:noFill/>
            </a:ln>
          </c:spPr>
          <c:xVal>
            <c:numRef>
              <c:f>'C:\Users\imamura\Desktop\中性子照射試験\100129\[100206.xlsx]5260'!$H$4:$H$51</c:f>
              <c:numCache>
                <c:formatCode>General</c:formatCode>
                <c:ptCount val="48"/>
                <c:pt idx="0">
                  <c:v>1</c:v>
                </c:pt>
                <c:pt idx="1">
                  <c:v>0.99954376978308557</c:v>
                </c:pt>
                <c:pt idx="2">
                  <c:v>1.0012892436646892</c:v>
                </c:pt>
                <c:pt idx="3">
                  <c:v>1.001519718584613</c:v>
                </c:pt>
                <c:pt idx="4">
                  <c:v>1.001826494075297</c:v>
                </c:pt>
                <c:pt idx="5">
                  <c:v>1.0032030507642618</c:v>
                </c:pt>
                <c:pt idx="6">
                  <c:v>1.0049493112496903</c:v>
                </c:pt>
                <c:pt idx="7">
                  <c:v>1.0078990755831838</c:v>
                </c:pt>
                <c:pt idx="8">
                  <c:v>1.0135468910270518</c:v>
                </c:pt>
                <c:pt idx="9">
                  <c:v>1.0218770255048424</c:v>
                </c:pt>
                <c:pt idx="10">
                  <c:v>1.0361932150700675</c:v>
                </c:pt>
                <c:pt idx="11">
                  <c:v>1.0576045711121318</c:v>
                </c:pt>
                <c:pt idx="12">
                  <c:v>1.087542712587549</c:v>
                </c:pt>
                <c:pt idx="13">
                  <c:v>1.1295001604671795</c:v>
                </c:pt>
                <c:pt idx="14">
                  <c:v>1.1854276922302418</c:v>
                </c:pt>
                <c:pt idx="15">
                  <c:v>1.2579918948342124</c:v>
                </c:pt>
                <c:pt idx="16">
                  <c:v>1.3472006343173222</c:v>
                </c:pt>
                <c:pt idx="17">
                  <c:v>1.4501828067282971</c:v>
                </c:pt>
                <c:pt idx="18">
                  <c:v>1.5672294554813673</c:v>
                </c:pt>
                <c:pt idx="19">
                  <c:v>1.6998351278388559</c:v>
                </c:pt>
                <c:pt idx="20">
                  <c:v>1.8502652428088675</c:v>
                </c:pt>
                <c:pt idx="21">
                  <c:v>2.0210447986608857</c:v>
                </c:pt>
                <c:pt idx="22">
                  <c:v>2.2168698202138195</c:v>
                </c:pt>
                <c:pt idx="23">
                  <c:v>2.4401394491256112</c:v>
                </c:pt>
                <c:pt idx="24">
                  <c:v>2.6942124837173007</c:v>
                </c:pt>
                <c:pt idx="25">
                  <c:v>2.9870729527848918</c:v>
                </c:pt>
                <c:pt idx="26">
                  <c:v>3.324730509530498</c:v>
                </c:pt>
                <c:pt idx="27">
                  <c:v>3.7131004146975397</c:v>
                </c:pt>
                <c:pt idx="28">
                  <c:v>4.1616061820767598</c:v>
                </c:pt>
                <c:pt idx="29">
                  <c:v>4.6819760746581416</c:v>
                </c:pt>
                <c:pt idx="30">
                  <c:v>5.2876216876113133</c:v>
                </c:pt>
                <c:pt idx="31">
                  <c:v>5.9982631787604488</c:v>
                </c:pt>
                <c:pt idx="32">
                  <c:v>6.8359018570142895</c:v>
                </c:pt>
                <c:pt idx="33">
                  <c:v>7.8336301451756034</c:v>
                </c:pt>
                <c:pt idx="34">
                  <c:v>9.0314704457211619</c:v>
                </c:pt>
                <c:pt idx="35">
                  <c:v>10.494868196663518</c:v>
                </c:pt>
                <c:pt idx="36">
                  <c:v>12.300910572584678</c:v>
                </c:pt>
                <c:pt idx="37">
                  <c:v>14.562632542744089</c:v>
                </c:pt>
                <c:pt idx="38">
                  <c:v>17.438062815034829</c:v>
                </c:pt>
                <c:pt idx="39">
                  <c:v>21.163969139958841</c:v>
                </c:pt>
                <c:pt idx="40">
                  <c:v>26.129091126479654</c:v>
                </c:pt>
                <c:pt idx="41">
                  <c:v>32.92503350932283</c:v>
                </c:pt>
                <c:pt idx="42">
                  <c:v>42.65996375329577</c:v>
                </c:pt>
                <c:pt idx="43">
                  <c:v>57.469511235849012</c:v>
                </c:pt>
                <c:pt idx="44">
                  <c:v>82.147239649867188</c:v>
                </c:pt>
                <c:pt idx="45">
                  <c:v>130.71876710863324</c:v>
                </c:pt>
                <c:pt idx="46">
                  <c:v>266.41091554392023</c:v>
                </c:pt>
                <c:pt idx="47">
                  <c:v>2635.6655612260947</c:v>
                </c:pt>
              </c:numCache>
            </c:numRef>
          </c:xVal>
          <c:yVal>
            <c:numRef>
              <c:f>'C:\Users\imamura\Desktop\中性子照射試験\100129\[100206.xlsx]5260'!$G$4:$G$51</c:f>
              <c:numCache>
                <c:formatCode>General</c:formatCode>
                <c:ptCount val="48"/>
                <c:pt idx="0">
                  <c:v>-1.1872535235184326E-6</c:v>
                </c:pt>
                <c:pt idx="1">
                  <c:v>3.0932317880794903E-5</c:v>
                </c:pt>
                <c:pt idx="2">
                  <c:v>4.7212183732382534E-5</c:v>
                </c:pt>
                <c:pt idx="3">
                  <c:v>4.9490156393275746E-5</c:v>
                </c:pt>
                <c:pt idx="4">
                  <c:v>7.6202434369163034E-5</c:v>
                </c:pt>
                <c:pt idx="5">
                  <c:v>8.8777660044150555E-5</c:v>
                </c:pt>
                <c:pt idx="6">
                  <c:v>1.0278727271183565E-4</c:v>
                </c:pt>
                <c:pt idx="7">
                  <c:v>1.2395127933435241E-4</c:v>
                </c:pt>
                <c:pt idx="8">
                  <c:v>1.4065584819154394E-4</c:v>
                </c:pt>
                <c:pt idx="9">
                  <c:v>1.4475235184241799E-4</c:v>
                </c:pt>
                <c:pt idx="10">
                  <c:v>1.6718471896756738E-4</c:v>
                </c:pt>
                <c:pt idx="11">
                  <c:v>1.7752831040923812E-4</c:v>
                </c:pt>
                <c:pt idx="12">
                  <c:v>2.095088690779419E-4</c:v>
                </c:pt>
                <c:pt idx="13">
                  <c:v>2.1842583800305682E-4</c:v>
                </c:pt>
                <c:pt idx="14">
                  <c:v>2.5082339786041855E-4</c:v>
                </c:pt>
                <c:pt idx="15">
                  <c:v>2.7179628969264854E-4</c:v>
                </c:pt>
                <c:pt idx="16">
                  <c:v>3.0748727118356292E-4</c:v>
                </c:pt>
                <c:pt idx="17">
                  <c:v>3.6160677704194369E-4</c:v>
                </c:pt>
                <c:pt idx="18">
                  <c:v>3.9464912209203739E-4</c:v>
                </c:pt>
                <c:pt idx="19">
                  <c:v>4.4545007811173497E-4</c:v>
                </c:pt>
                <c:pt idx="20">
                  <c:v>4.9266998301919029E-4</c:v>
                </c:pt>
                <c:pt idx="21">
                  <c:v>5.3886094583121354E-4</c:v>
                </c:pt>
                <c:pt idx="22">
                  <c:v>5.9480086941756088E-4</c:v>
                </c:pt>
                <c:pt idx="23">
                  <c:v>6.5147257598913394E-4</c:v>
                </c:pt>
                <c:pt idx="24">
                  <c:v>7.1322704873493165E-4</c:v>
                </c:pt>
                <c:pt idx="25">
                  <c:v>7.6562825607064035E-4</c:v>
                </c:pt>
                <c:pt idx="26">
                  <c:v>8.4537918152488274E-4</c:v>
                </c:pt>
                <c:pt idx="27">
                  <c:v>9.2052759381898734E-4</c:v>
                </c:pt>
                <c:pt idx="28">
                  <c:v>1.01351745627441E-3</c:v>
                </c:pt>
                <c:pt idx="29">
                  <c:v>1.1217642384105959E-3</c:v>
                </c:pt>
                <c:pt idx="30">
                  <c:v>1.2246807267787471E-3</c:v>
                </c:pt>
                <c:pt idx="31">
                  <c:v>1.3452383256919713E-3</c:v>
                </c:pt>
                <c:pt idx="32">
                  <c:v>1.489191288843607E-3</c:v>
                </c:pt>
                <c:pt idx="33">
                  <c:v>1.6582813720495866E-3</c:v>
                </c:pt>
                <c:pt idx="34">
                  <c:v>1.8534371540159665E-3</c:v>
                </c:pt>
                <c:pt idx="35">
                  <c:v>2.0862509254542367E-3</c:v>
                </c:pt>
                <c:pt idx="36">
                  <c:v>2.3640123450500952E-3</c:v>
                </c:pt>
                <c:pt idx="37">
                  <c:v>2.7016676175921285E-3</c:v>
                </c:pt>
                <c:pt idx="38">
                  <c:v>3.1638146034980523E-3</c:v>
                </c:pt>
                <c:pt idx="39">
                  <c:v>3.7271947019867774E-3</c:v>
                </c:pt>
                <c:pt idx="40">
                  <c:v>4.4969526744778514E-3</c:v>
                </c:pt>
                <c:pt idx="41">
                  <c:v>5.5458025980642022E-3</c:v>
                </c:pt>
                <c:pt idx="42">
                  <c:v>7.0366651553744591E-3</c:v>
                </c:pt>
                <c:pt idx="43">
                  <c:v>9.3619454236712543E-3</c:v>
                </c:pt>
                <c:pt idx="44">
                  <c:v>1.3359386330446598E-2</c:v>
                </c:pt>
                <c:pt idx="45">
                  <c:v>2.1689813041263488E-2</c:v>
                </c:pt>
                <c:pt idx="46">
                  <c:v>4.9455808286636115E-2</c:v>
                </c:pt>
                <c:pt idx="47">
                  <c:v>2.8621158091356783E-3</c:v>
                </c:pt>
              </c:numCache>
            </c:numRef>
          </c:yVal>
        </c:ser>
        <c:ser>
          <c:idx val="2"/>
          <c:order val="2"/>
          <c:tx>
            <c:v>5264</c:v>
          </c:tx>
          <c:spPr>
            <a:ln w="28575">
              <a:noFill/>
            </a:ln>
          </c:spPr>
          <c:xVal>
            <c:numRef>
              <c:f>'C:\Users\imamura\Desktop\中性子照射試験\100129\[100206.xlsx]5264'!$H$4:$H$60</c:f>
              <c:numCache>
                <c:formatCode>General</c:formatCode>
                <c:ptCount val="57"/>
                <c:pt idx="0">
                  <c:v>1</c:v>
                </c:pt>
                <c:pt idx="1">
                  <c:v>1.0030271412587741</c:v>
                </c:pt>
                <c:pt idx="2">
                  <c:v>1.0026910755428786</c:v>
                </c:pt>
                <c:pt idx="3">
                  <c:v>1.0030184718852246</c:v>
                </c:pt>
                <c:pt idx="4">
                  <c:v>1.002301463696236</c:v>
                </c:pt>
                <c:pt idx="5">
                  <c:v>1.0035804512765909</c:v>
                </c:pt>
                <c:pt idx="6">
                  <c:v>1.0037594483422618</c:v>
                </c:pt>
                <c:pt idx="7">
                  <c:v>1.0061302670269046</c:v>
                </c:pt>
                <c:pt idx="8">
                  <c:v>1.0099779389941279</c:v>
                </c:pt>
                <c:pt idx="9">
                  <c:v>1.0154442339996479</c:v>
                </c:pt>
                <c:pt idx="10">
                  <c:v>1.0249269987750678</c:v>
                </c:pt>
                <c:pt idx="11">
                  <c:v>1.0385113971664377</c:v>
                </c:pt>
                <c:pt idx="12">
                  <c:v>1.058211273653366</c:v>
                </c:pt>
                <c:pt idx="13">
                  <c:v>1.0845406710911081</c:v>
                </c:pt>
                <c:pt idx="14">
                  <c:v>1.1194945653227097</c:v>
                </c:pt>
                <c:pt idx="15">
                  <c:v>1.1661393647695049</c:v>
                </c:pt>
                <c:pt idx="16">
                  <c:v>1.2259422334142136</c:v>
                </c:pt>
                <c:pt idx="17">
                  <c:v>1.3025488978166437</c:v>
                </c:pt>
                <c:pt idx="18">
                  <c:v>1.3990558542239764</c:v>
                </c:pt>
                <c:pt idx="19">
                  <c:v>1.5194637635484458</c:v>
                </c:pt>
                <c:pt idx="20">
                  <c:v>1.664794591942786</c:v>
                </c:pt>
                <c:pt idx="21">
                  <c:v>1.8293540908733936</c:v>
                </c:pt>
                <c:pt idx="22">
                  <c:v>2.008099234749297</c:v>
                </c:pt>
                <c:pt idx="23">
                  <c:v>2.2026685351716431</c:v>
                </c:pt>
                <c:pt idx="24">
                  <c:v>2.4161136116304234</c:v>
                </c:pt>
                <c:pt idx="25">
                  <c:v>2.6519970666919672</c:v>
                </c:pt>
                <c:pt idx="26">
                  <c:v>2.9123383544305077</c:v>
                </c:pt>
                <c:pt idx="27">
                  <c:v>3.2022167078206989</c:v>
                </c:pt>
                <c:pt idx="28">
                  <c:v>3.5237127765147691</c:v>
                </c:pt>
                <c:pt idx="29">
                  <c:v>3.8824004577429232</c:v>
                </c:pt>
                <c:pt idx="30">
                  <c:v>4.2831142021677389</c:v>
                </c:pt>
                <c:pt idx="31">
                  <c:v>4.7319429698010023</c:v>
                </c:pt>
                <c:pt idx="32">
                  <c:v>5.2358375583780266</c:v>
                </c:pt>
                <c:pt idx="33">
                  <c:v>5.8008818282790742</c:v>
                </c:pt>
                <c:pt idx="34">
                  <c:v>6.436759979723881</c:v>
                </c:pt>
                <c:pt idx="35">
                  <c:v>7.1546351060672242</c:v>
                </c:pt>
                <c:pt idx="36">
                  <c:v>7.9687861755109575</c:v>
                </c:pt>
                <c:pt idx="37">
                  <c:v>8.8904731744084167</c:v>
                </c:pt>
                <c:pt idx="38">
                  <c:v>9.9378915879538479</c:v>
                </c:pt>
                <c:pt idx="39">
                  <c:v>11.131582731831797</c:v>
                </c:pt>
                <c:pt idx="40">
                  <c:v>12.506683067081571</c:v>
                </c:pt>
                <c:pt idx="41">
                  <c:v>14.085590175253964</c:v>
                </c:pt>
                <c:pt idx="42">
                  <c:v>15.919045389780134</c:v>
                </c:pt>
                <c:pt idx="43">
                  <c:v>18.063241550165504</c:v>
                </c:pt>
                <c:pt idx="44">
                  <c:v>20.609905728212183</c:v>
                </c:pt>
                <c:pt idx="45">
                  <c:v>23.691633442567429</c:v>
                </c:pt>
                <c:pt idx="46">
                  <c:v>27.456150818541829</c:v>
                </c:pt>
                <c:pt idx="47">
                  <c:v>32.127571361693313</c:v>
                </c:pt>
                <c:pt idx="48">
                  <c:v>38.037029444252241</c:v>
                </c:pt>
                <c:pt idx="49">
                  <c:v>45.688776629000813</c:v>
                </c:pt>
                <c:pt idx="50">
                  <c:v>55.887886641311091</c:v>
                </c:pt>
                <c:pt idx="51">
                  <c:v>70.045519310774608</c:v>
                </c:pt>
                <c:pt idx="52">
                  <c:v>90.836268171261949</c:v>
                </c:pt>
                <c:pt idx="53">
                  <c:v>124.13441404724099</c:v>
                </c:pt>
                <c:pt idx="54">
                  <c:v>184.50487167797252</c:v>
                </c:pt>
                <c:pt idx="55">
                  <c:v>326.94731978667113</c:v>
                </c:pt>
                <c:pt idx="56">
                  <c:v>1032.5534976842573</c:v>
                </c:pt>
              </c:numCache>
            </c:numRef>
          </c:xVal>
          <c:yVal>
            <c:numRef>
              <c:f>'C:\Users\imamura\Desktop\中性子照射試験\100129\[100206.xlsx]5264'!$G$4:$G$60</c:f>
              <c:numCache>
                <c:formatCode>General</c:formatCode>
                <c:ptCount val="57"/>
                <c:pt idx="0">
                  <c:v>8.0600690901360956E-7</c:v>
                </c:pt>
                <c:pt idx="1">
                  <c:v>5.7412589817177241E-5</c:v>
                </c:pt>
                <c:pt idx="2">
                  <c:v>7.9504650829082077E-5</c:v>
                </c:pt>
                <c:pt idx="3">
                  <c:v>9.2208627019557812E-5</c:v>
                </c:pt>
                <c:pt idx="4">
                  <c:v>1.16908452380953E-4</c:v>
                </c:pt>
                <c:pt idx="5">
                  <c:v>1.4059319727891158E-4</c:v>
                </c:pt>
                <c:pt idx="6">
                  <c:v>1.534844828869052E-4</c:v>
                </c:pt>
                <c:pt idx="7">
                  <c:v>1.653329051870753E-4</c:v>
                </c:pt>
                <c:pt idx="8">
                  <c:v>1.8945630633503471E-4</c:v>
                </c:pt>
                <c:pt idx="9">
                  <c:v>2.1023364944727953E-4</c:v>
                </c:pt>
                <c:pt idx="10">
                  <c:v>2.2124584715136028E-4</c:v>
                </c:pt>
                <c:pt idx="11">
                  <c:v>2.5215928784013769E-4</c:v>
                </c:pt>
                <c:pt idx="12">
                  <c:v>2.6945157525510357E-4</c:v>
                </c:pt>
                <c:pt idx="13">
                  <c:v>2.8963799627976212E-4</c:v>
                </c:pt>
                <c:pt idx="14">
                  <c:v>3.1595223968962642E-4</c:v>
                </c:pt>
                <c:pt idx="15">
                  <c:v>3.4441266113945698E-4</c:v>
                </c:pt>
                <c:pt idx="16">
                  <c:v>3.7218661139455802E-4</c:v>
                </c:pt>
                <c:pt idx="17">
                  <c:v>4.0591924053996894E-4</c:v>
                </c:pt>
                <c:pt idx="18">
                  <c:v>4.4708839870323395E-4</c:v>
                </c:pt>
                <c:pt idx="19">
                  <c:v>4.930839114583366E-4</c:v>
                </c:pt>
                <c:pt idx="20">
                  <c:v>5.3837503943452434E-4</c:v>
                </c:pt>
                <c:pt idx="21">
                  <c:v>6.1413116361607139E-4</c:v>
                </c:pt>
                <c:pt idx="22">
                  <c:v>6.8829237882653271E-4</c:v>
                </c:pt>
                <c:pt idx="23">
                  <c:v>7.5388228645833599E-4</c:v>
                </c:pt>
                <c:pt idx="24">
                  <c:v>8.2069629570578244E-4</c:v>
                </c:pt>
                <c:pt idx="25">
                  <c:v>8.9439927338435545E-4</c:v>
                </c:pt>
                <c:pt idx="26">
                  <c:v>9.6871624075255147E-4</c:v>
                </c:pt>
                <c:pt idx="27">
                  <c:v>1.0417716379676858E-3</c:v>
                </c:pt>
                <c:pt idx="28">
                  <c:v>1.1261098820153088E-3</c:v>
                </c:pt>
                <c:pt idx="29">
                  <c:v>1.2154232585140272E-3</c:v>
                </c:pt>
                <c:pt idx="30">
                  <c:v>1.3097707726403061E-3</c:v>
                </c:pt>
                <c:pt idx="31">
                  <c:v>1.4007891294642888E-3</c:v>
                </c:pt>
                <c:pt idx="32">
                  <c:v>1.5166365699404805E-3</c:v>
                </c:pt>
                <c:pt idx="33">
                  <c:v>1.6341722424532362E-3</c:v>
                </c:pt>
                <c:pt idx="34">
                  <c:v>1.7657470854591842E-3</c:v>
                </c:pt>
                <c:pt idx="35">
                  <c:v>1.8989580622874199E-3</c:v>
                </c:pt>
                <c:pt idx="36">
                  <c:v>2.0560436330782196E-3</c:v>
                </c:pt>
                <c:pt idx="37">
                  <c:v>2.2356961181972802E-3</c:v>
                </c:pt>
                <c:pt idx="38">
                  <c:v>2.4227513467261984E-3</c:v>
                </c:pt>
                <c:pt idx="39">
                  <c:v>2.6420226636904801E-3</c:v>
                </c:pt>
                <c:pt idx="40">
                  <c:v>2.8946459077380947E-3</c:v>
                </c:pt>
                <c:pt idx="41">
                  <c:v>3.1729366432823249E-3</c:v>
                </c:pt>
                <c:pt idx="42">
                  <c:v>3.4882224872448985E-3</c:v>
                </c:pt>
                <c:pt idx="43">
                  <c:v>3.8551094313350352E-3</c:v>
                </c:pt>
                <c:pt idx="44">
                  <c:v>4.3014923511904869E-3</c:v>
                </c:pt>
                <c:pt idx="45">
                  <c:v>4.8137014445153179E-3</c:v>
                </c:pt>
                <c:pt idx="46">
                  <c:v>5.4500548320578239E-3</c:v>
                </c:pt>
                <c:pt idx="47">
                  <c:v>6.234229365433705E-3</c:v>
                </c:pt>
                <c:pt idx="48">
                  <c:v>7.2282065019132818E-3</c:v>
                </c:pt>
                <c:pt idx="49">
                  <c:v>8.5248178507653267E-3</c:v>
                </c:pt>
                <c:pt idx="50">
                  <c:v>1.0266628231292521E-2</c:v>
                </c:pt>
                <c:pt idx="51">
                  <c:v>1.2703270939625855E-2</c:v>
                </c:pt>
                <c:pt idx="52">
                  <c:v>1.6352128677721105E-2</c:v>
                </c:pt>
                <c:pt idx="53">
                  <c:v>2.2380738190901372E-2</c:v>
                </c:pt>
                <c:pt idx="54">
                  <c:v>3.4013837818877658E-2</c:v>
                </c:pt>
                <c:pt idx="55">
                  <c:v>6.607724429209183E-2</c:v>
                </c:pt>
                <c:pt idx="56">
                  <c:v>0.38901685799319802</c:v>
                </c:pt>
              </c:numCache>
            </c:numRef>
          </c:yVal>
        </c:ser>
        <c:ser>
          <c:idx val="3"/>
          <c:order val="3"/>
          <c:tx>
            <c:v>5249</c:v>
          </c:tx>
          <c:spPr>
            <a:ln w="28575">
              <a:noFill/>
            </a:ln>
          </c:spPr>
          <c:xVal>
            <c:numRef>
              <c:f>'C:\Users\imamura\Desktop\中性子照射試験\100129\[100206.xlsx]5249'!$H$4:$H$34</c:f>
              <c:numCache>
                <c:formatCode>General</c:formatCode>
                <c:ptCount val="31"/>
                <c:pt idx="0">
                  <c:v>1</c:v>
                </c:pt>
                <c:pt idx="1">
                  <c:v>0.99656135645777699</c:v>
                </c:pt>
                <c:pt idx="2">
                  <c:v>0.99342126268066311</c:v>
                </c:pt>
                <c:pt idx="3">
                  <c:v>0.9958667941524556</c:v>
                </c:pt>
                <c:pt idx="4">
                  <c:v>0.99442221658357399</c:v>
                </c:pt>
                <c:pt idx="5">
                  <c:v>0.99567634964938589</c:v>
                </c:pt>
                <c:pt idx="6">
                  <c:v>0.99724191549081265</c:v>
                </c:pt>
                <c:pt idx="7">
                  <c:v>1.000067775837858</c:v>
                </c:pt>
                <c:pt idx="8">
                  <c:v>1.0061121482868149</c:v>
                </c:pt>
                <c:pt idx="9">
                  <c:v>1.0145673240922941</c:v>
                </c:pt>
                <c:pt idx="10">
                  <c:v>1.0271030534415282</c:v>
                </c:pt>
                <c:pt idx="11">
                  <c:v>1.045278180605244</c:v>
                </c:pt>
                <c:pt idx="12">
                  <c:v>1.0700712542506932</c:v>
                </c:pt>
                <c:pt idx="13">
                  <c:v>1.1022883027305821</c:v>
                </c:pt>
                <c:pt idx="14">
                  <c:v>1.1455001604775021</c:v>
                </c:pt>
                <c:pt idx="15">
                  <c:v>1.2032171677877701</c:v>
                </c:pt>
                <c:pt idx="16">
                  <c:v>1.2788180341982347</c:v>
                </c:pt>
                <c:pt idx="17">
                  <c:v>1.3788182022374962</c:v>
                </c:pt>
                <c:pt idx="18">
                  <c:v>1.5110258965315013</c:v>
                </c:pt>
                <c:pt idx="19">
                  <c:v>1.686122813178984</c:v>
                </c:pt>
                <c:pt idx="20">
                  <c:v>1.9213497810168281</c:v>
                </c:pt>
                <c:pt idx="21">
                  <c:v>2.2377845254879261</c:v>
                </c:pt>
                <c:pt idx="22">
                  <c:v>2.6716787178827945</c:v>
                </c:pt>
                <c:pt idx="23">
                  <c:v>3.2774826821531637</c:v>
                </c:pt>
                <c:pt idx="24">
                  <c:v>4.141378157247785</c:v>
                </c:pt>
                <c:pt idx="25">
                  <c:v>5.41374908488618</c:v>
                </c:pt>
                <c:pt idx="26">
                  <c:v>7.3493373931620445</c:v>
                </c:pt>
                <c:pt idx="27">
                  <c:v>10.453022662335734</c:v>
                </c:pt>
                <c:pt idx="28">
                  <c:v>15.781575838641972</c:v>
                </c:pt>
                <c:pt idx="29">
                  <c:v>25.986208457192273</c:v>
                </c:pt>
                <c:pt idx="30">
                  <c:v>50.282389988892604</c:v>
                </c:pt>
              </c:numCache>
            </c:numRef>
          </c:xVal>
          <c:yVal>
            <c:numRef>
              <c:f>'C:\Users\imamura\Desktop\中性子照射試験\100129\[100206.xlsx]5249'!$G$4:$G$34</c:f>
              <c:numCache>
                <c:formatCode>General</c:formatCode>
                <c:ptCount val="31"/>
                <c:pt idx="0">
                  <c:v>8.4478450280183731E-6</c:v>
                </c:pt>
                <c:pt idx="1">
                  <c:v>3.3245050093394559E-5</c:v>
                </c:pt>
                <c:pt idx="2">
                  <c:v>3.6036546951944461E-5</c:v>
                </c:pt>
                <c:pt idx="3">
                  <c:v>4.1461236440822069E-5</c:v>
                </c:pt>
                <c:pt idx="4">
                  <c:v>6.0264253693326726E-5</c:v>
                </c:pt>
                <c:pt idx="5">
                  <c:v>5.1546143657666862E-5</c:v>
                </c:pt>
                <c:pt idx="6">
                  <c:v>8.4862606554593731E-5</c:v>
                </c:pt>
                <c:pt idx="7">
                  <c:v>8.6505451689591193E-5</c:v>
                </c:pt>
                <c:pt idx="8">
                  <c:v>1.0143398862285649E-4</c:v>
                </c:pt>
                <c:pt idx="9">
                  <c:v>1.1426983953132965E-4</c:v>
                </c:pt>
                <c:pt idx="10">
                  <c:v>1.2475435455934801E-4</c:v>
                </c:pt>
                <c:pt idx="11">
                  <c:v>1.2217713890303958E-4</c:v>
                </c:pt>
                <c:pt idx="12">
                  <c:v>1.5752066021395823E-4</c:v>
                </c:pt>
                <c:pt idx="13">
                  <c:v>1.4624464595007687E-4</c:v>
                </c:pt>
                <c:pt idx="14">
                  <c:v>1.8230240448293441E-4</c:v>
                </c:pt>
                <c:pt idx="15">
                  <c:v>1.9085063983698423E-4</c:v>
                </c:pt>
                <c:pt idx="16">
                  <c:v>2.2116134335201193E-4</c:v>
                </c:pt>
                <c:pt idx="17">
                  <c:v>2.247732873153348E-4</c:v>
                </c:pt>
                <c:pt idx="18">
                  <c:v>2.6515346068942195E-4</c:v>
                </c:pt>
                <c:pt idx="19">
                  <c:v>2.9689852423161973E-4</c:v>
                </c:pt>
                <c:pt idx="20">
                  <c:v>3.530044956698941E-4</c:v>
                </c:pt>
                <c:pt idx="21">
                  <c:v>4.1393281287145796E-4</c:v>
                </c:pt>
                <c:pt idx="22">
                  <c:v>5.0411406520631924E-4</c:v>
                </c:pt>
                <c:pt idx="23">
                  <c:v>6.2973916284598532E-4</c:v>
                </c:pt>
                <c:pt idx="24">
                  <c:v>7.8550288503990528E-4</c:v>
                </c:pt>
                <c:pt idx="25">
                  <c:v>1.0608454576328753E-3</c:v>
                </c:pt>
                <c:pt idx="26">
                  <c:v>1.4308093105790457E-3</c:v>
                </c:pt>
                <c:pt idx="27">
                  <c:v>2.0188091866191198E-3</c:v>
                </c:pt>
                <c:pt idx="28">
                  <c:v>3.0255931737137036E-3</c:v>
                </c:pt>
                <c:pt idx="29">
                  <c:v>4.950260910171529E-3</c:v>
                </c:pt>
                <c:pt idx="30">
                  <c:v>9.4043560196977773E-3</c:v>
                </c:pt>
              </c:numCache>
            </c:numRef>
          </c:yVal>
        </c:ser>
        <c:ser>
          <c:idx val="4"/>
          <c:order val="4"/>
          <c:tx>
            <c:v>5254</c:v>
          </c:tx>
          <c:spPr>
            <a:ln w="28575">
              <a:noFill/>
            </a:ln>
          </c:spPr>
          <c:xVal>
            <c:numRef>
              <c:f>'C:\Users\imamura\Desktop\中性子照射試験\100129\[100206.xlsx]5254'!$H$4:$H$42</c:f>
              <c:numCache>
                <c:formatCode>General</c:formatCode>
                <c:ptCount val="39"/>
                <c:pt idx="0">
                  <c:v>1</c:v>
                </c:pt>
                <c:pt idx="1">
                  <c:v>1.0065832263275505</c:v>
                </c:pt>
                <c:pt idx="2">
                  <c:v>1.0102803644481262</c:v>
                </c:pt>
                <c:pt idx="3">
                  <c:v>1.0213438885102004</c:v>
                </c:pt>
                <c:pt idx="4">
                  <c:v>1.0398853597123499</c:v>
                </c:pt>
                <c:pt idx="5">
                  <c:v>1.0681650079375793</c:v>
                </c:pt>
                <c:pt idx="6">
                  <c:v>1.1035410640037777</c:v>
                </c:pt>
                <c:pt idx="7">
                  <c:v>1.1470833998052141</c:v>
                </c:pt>
                <c:pt idx="8">
                  <c:v>1.1992717284957441</c:v>
                </c:pt>
                <c:pt idx="9">
                  <c:v>1.260306860232784</c:v>
                </c:pt>
                <c:pt idx="10">
                  <c:v>1.3322415210700091</c:v>
                </c:pt>
                <c:pt idx="11">
                  <c:v>1.4145179050145642</c:v>
                </c:pt>
                <c:pt idx="12">
                  <c:v>1.5095011094761195</c:v>
                </c:pt>
                <c:pt idx="13">
                  <c:v>1.6179051261255157</c:v>
                </c:pt>
                <c:pt idx="14">
                  <c:v>1.7420169595334067</c:v>
                </c:pt>
                <c:pt idx="15">
                  <c:v>1.8846591080235953</c:v>
                </c:pt>
                <c:pt idx="16">
                  <c:v>2.0487098505191499</c:v>
                </c:pt>
                <c:pt idx="17">
                  <c:v>2.2389551624386828</c:v>
                </c:pt>
                <c:pt idx="18">
                  <c:v>2.4568676516032957</c:v>
                </c:pt>
                <c:pt idx="19">
                  <c:v>2.7093194878448488</c:v>
                </c:pt>
                <c:pt idx="20">
                  <c:v>3.0015540474960702</c:v>
                </c:pt>
                <c:pt idx="21">
                  <c:v>3.3443258300989878</c:v>
                </c:pt>
                <c:pt idx="22">
                  <c:v>3.7426439334693575</c:v>
                </c:pt>
                <c:pt idx="23">
                  <c:v>4.1685622773656679</c:v>
                </c:pt>
                <c:pt idx="24">
                  <c:v>4.7189159821457345</c:v>
                </c:pt>
                <c:pt idx="25">
                  <c:v>5.3917304145948934</c:v>
                </c:pt>
                <c:pt idx="26">
                  <c:v>6.22250434809769</c:v>
                </c:pt>
                <c:pt idx="27">
                  <c:v>7.2586178236864445</c:v>
                </c:pt>
                <c:pt idx="28">
                  <c:v>8.5721393756366258</c:v>
                </c:pt>
                <c:pt idx="29">
                  <c:v>10.265303686316685</c:v>
                </c:pt>
                <c:pt idx="30">
                  <c:v>12.494854239716034</c:v>
                </c:pt>
                <c:pt idx="31">
                  <c:v>15.508010651863239</c:v>
                </c:pt>
                <c:pt idx="32">
                  <c:v>19.71074412435059</c:v>
                </c:pt>
                <c:pt idx="33">
                  <c:v>25.813922614459031</c:v>
                </c:pt>
                <c:pt idx="34">
                  <c:v>35.231584314049236</c:v>
                </c:pt>
                <c:pt idx="35">
                  <c:v>51.035455264517182</c:v>
                </c:pt>
                <c:pt idx="36">
                  <c:v>81.598314979656749</c:v>
                </c:pt>
                <c:pt idx="37">
                  <c:v>159.60168189662963</c:v>
                </c:pt>
                <c:pt idx="38">
                  <c:v>665.98800270870584</c:v>
                </c:pt>
              </c:numCache>
            </c:numRef>
          </c:xVal>
          <c:yVal>
            <c:numRef>
              <c:f>'C:\Users\imamura\Desktop\中性子照射試験\100129\[100206.xlsx]5254'!$G$4:$G$42</c:f>
              <c:numCache>
                <c:formatCode>General</c:formatCode>
                <c:ptCount val="39"/>
                <c:pt idx="0">
                  <c:v>4.8648446255731167E-7</c:v>
                </c:pt>
                <c:pt idx="1">
                  <c:v>2.7339666157242406E-5</c:v>
                </c:pt>
                <c:pt idx="2">
                  <c:v>4.8372403633893917E-5</c:v>
                </c:pt>
                <c:pt idx="3">
                  <c:v>8.5121304126337653E-5</c:v>
                </c:pt>
                <c:pt idx="4">
                  <c:v>9.5003513329937204E-5</c:v>
                </c:pt>
                <c:pt idx="5">
                  <c:v>1.5121759578875911E-4</c:v>
                </c:pt>
                <c:pt idx="6">
                  <c:v>1.6921366106299889E-4</c:v>
                </c:pt>
                <c:pt idx="7">
                  <c:v>2.0405909492273867E-4</c:v>
                </c:pt>
                <c:pt idx="8">
                  <c:v>2.4297207573442127E-4</c:v>
                </c:pt>
                <c:pt idx="9">
                  <c:v>2.7665148242486052E-4</c:v>
                </c:pt>
                <c:pt idx="10">
                  <c:v>3.1621890134148436E-4</c:v>
                </c:pt>
                <c:pt idx="11">
                  <c:v>3.5664927050433107E-4</c:v>
                </c:pt>
                <c:pt idx="12">
                  <c:v>4.0865293258617974E-4</c:v>
                </c:pt>
                <c:pt idx="13">
                  <c:v>4.6839982849380387E-4</c:v>
                </c:pt>
                <c:pt idx="14">
                  <c:v>5.2411388181355088E-4</c:v>
                </c:pt>
                <c:pt idx="15">
                  <c:v>5.9432606724401759E-4</c:v>
                </c:pt>
                <c:pt idx="16">
                  <c:v>6.6305544404822588E-4</c:v>
                </c:pt>
                <c:pt idx="17">
                  <c:v>7.5405519103413372E-4</c:v>
                </c:pt>
                <c:pt idx="18">
                  <c:v>8.5392350993377753E-4</c:v>
                </c:pt>
                <c:pt idx="19">
                  <c:v>9.7012376804211237E-4</c:v>
                </c:pt>
                <c:pt idx="20">
                  <c:v>1.1090442350144315E-3</c:v>
                </c:pt>
                <c:pt idx="21">
                  <c:v>1.2605880319239314E-3</c:v>
                </c:pt>
                <c:pt idx="22">
                  <c:v>1.463482927491939E-3</c:v>
                </c:pt>
                <c:pt idx="23">
                  <c:v>1.6733374070300598E-3</c:v>
                </c:pt>
                <c:pt idx="24">
                  <c:v>1.9204388690779479E-3</c:v>
                </c:pt>
                <c:pt idx="25">
                  <c:v>2.2141888266259228E-3</c:v>
                </c:pt>
                <c:pt idx="26">
                  <c:v>2.5699634403124573E-3</c:v>
                </c:pt>
                <c:pt idx="27">
                  <c:v>3.0197881643742571E-3</c:v>
                </c:pt>
                <c:pt idx="28">
                  <c:v>3.5957801154695252E-3</c:v>
                </c:pt>
                <c:pt idx="29">
                  <c:v>4.3359183562574266E-3</c:v>
                </c:pt>
                <c:pt idx="30">
                  <c:v>5.3212790966208423E-3</c:v>
                </c:pt>
                <c:pt idx="31">
                  <c:v>6.6519701816947089E-3</c:v>
                </c:pt>
                <c:pt idx="32">
                  <c:v>8.5108281541857716E-3</c:v>
                </c:pt>
                <c:pt idx="33">
                  <c:v>1.123687172694858E-2</c:v>
                </c:pt>
                <c:pt idx="34">
                  <c:v>1.5458540261504502E-2</c:v>
                </c:pt>
                <c:pt idx="35">
                  <c:v>2.2592849550008488E-2</c:v>
                </c:pt>
                <c:pt idx="36">
                  <c:v>3.6579197826456251E-2</c:v>
                </c:pt>
                <c:pt idx="37">
                  <c:v>7.3493906945152149E-2</c:v>
                </c:pt>
                <c:pt idx="38">
                  <c:v>0.38046398709458462</c:v>
                </c:pt>
              </c:numCache>
            </c:numRef>
          </c:yVal>
        </c:ser>
        <c:ser>
          <c:idx val="0"/>
          <c:order val="0"/>
          <c:tx>
            <c:v>5276</c:v>
          </c:tx>
          <c:spPr>
            <a:ln w="28575">
              <a:noFill/>
            </a:ln>
          </c:spPr>
          <c:xVal>
            <c:numRef>
              <c:f>'C:\Users\imamura\Desktop\中性子照射試験\100129\[100206.xlsx]5276'!$N$3:$N$37</c:f>
              <c:numCache>
                <c:formatCode>General</c:formatCode>
                <c:ptCount val="35"/>
                <c:pt idx="0">
                  <c:v>1</c:v>
                </c:pt>
                <c:pt idx="1">
                  <c:v>1.0005806526535828</c:v>
                </c:pt>
                <c:pt idx="2">
                  <c:v>0.99988386946928354</c:v>
                </c:pt>
                <c:pt idx="3">
                  <c:v>0.99732899779352002</c:v>
                </c:pt>
                <c:pt idx="4">
                  <c:v>1.0005806526535819</c:v>
                </c:pt>
                <c:pt idx="5">
                  <c:v>1.0029032632679118</c:v>
                </c:pt>
                <c:pt idx="6">
                  <c:v>1.0061549181279759</c:v>
                </c:pt>
                <c:pt idx="7">
                  <c:v>1.00870978980374</c:v>
                </c:pt>
                <c:pt idx="8">
                  <c:v>1.0200905818139601</c:v>
                </c:pt>
                <c:pt idx="9">
                  <c:v>1.0284519800255487</c:v>
                </c:pt>
                <c:pt idx="10">
                  <c:v>1.0416908605272328</c:v>
                </c:pt>
                <c:pt idx="11">
                  <c:v>1.0600394843804437</c:v>
                </c:pt>
                <c:pt idx="12">
                  <c:v>1.0797816746022528</c:v>
                </c:pt>
                <c:pt idx="13">
                  <c:v>1.1098594820578318</c:v>
                </c:pt>
                <c:pt idx="14">
                  <c:v>1.1479502961328534</c:v>
                </c:pt>
                <c:pt idx="15">
                  <c:v>1.1935895947044479</c:v>
                </c:pt>
                <c:pt idx="16">
                  <c:v>1.2509580768784121</c:v>
                </c:pt>
                <c:pt idx="17">
                  <c:v>1.3194750900011598</c:v>
                </c:pt>
                <c:pt idx="18">
                  <c:v>1.4048310300778049</c:v>
                </c:pt>
                <c:pt idx="19">
                  <c:v>1.5079549413540818</c:v>
                </c:pt>
                <c:pt idx="20">
                  <c:v>1.6361630472651258</c:v>
                </c:pt>
                <c:pt idx="21">
                  <c:v>1.793519916386018</c:v>
                </c:pt>
                <c:pt idx="22">
                  <c:v>1.987225641621182</c:v>
                </c:pt>
                <c:pt idx="23">
                  <c:v>2.2305191034723042</c:v>
                </c:pt>
                <c:pt idx="24">
                  <c:v>2.536871443502497</c:v>
                </c:pt>
                <c:pt idx="25">
                  <c:v>2.932760422715126</c:v>
                </c:pt>
                <c:pt idx="26">
                  <c:v>3.4473348043200636</c:v>
                </c:pt>
                <c:pt idx="27">
                  <c:v>4.1363372430612007</c:v>
                </c:pt>
                <c:pt idx="28">
                  <c:v>5.0738590175357086</c:v>
                </c:pt>
                <c:pt idx="29">
                  <c:v>6.4113343397979285</c:v>
                </c:pt>
                <c:pt idx="30">
                  <c:v>8.4072697712228539</c:v>
                </c:pt>
                <c:pt idx="31">
                  <c:v>11.625014516316368</c:v>
                </c:pt>
                <c:pt idx="32">
                  <c:v>17.464289861804669</c:v>
                </c:pt>
                <c:pt idx="33">
                  <c:v>30.797119962838227</c:v>
                </c:pt>
                <c:pt idx="34">
                  <c:v>87.11740796655414</c:v>
                </c:pt>
              </c:numCache>
            </c:numRef>
          </c:xVal>
          <c:yVal>
            <c:numRef>
              <c:f>'C:\Users\imamura\Desktop\中性子照射試験\100129\[100206.xlsx]5276'!$M$3:$M$37</c:f>
              <c:numCache>
                <c:formatCode>General</c:formatCode>
                <c:ptCount val="35"/>
                <c:pt idx="0">
                  <c:v>1.2543450000000042E-4</c:v>
                </c:pt>
                <c:pt idx="1">
                  <c:v>4.0624094000000135E-5</c:v>
                </c:pt>
                <c:pt idx="2">
                  <c:v>-4.6232647333333571E-5</c:v>
                </c:pt>
                <c:pt idx="3">
                  <c:v>-6.7075233333333629E-5</c:v>
                </c:pt>
                <c:pt idx="4">
                  <c:v>-1.0330344E-4</c:v>
                </c:pt>
                <c:pt idx="5">
                  <c:v>-9.1555800000000544E-5</c:v>
                </c:pt>
                <c:pt idx="6">
                  <c:v>-1.2119016666666671E-4</c:v>
                </c:pt>
                <c:pt idx="7">
                  <c:v>-1.4650444000000002E-4</c:v>
                </c:pt>
                <c:pt idx="8">
                  <c:v>-1.5317407333333372E-4</c:v>
                </c:pt>
                <c:pt idx="9">
                  <c:v>-1.3286201333333387E-4</c:v>
                </c:pt>
                <c:pt idx="10">
                  <c:v>-8.4431406666666967E-5</c:v>
                </c:pt>
                <c:pt idx="11">
                  <c:v>-1.7007554000000061E-4</c:v>
                </c:pt>
                <c:pt idx="12">
                  <c:v>-2.820949333333334E-4</c:v>
                </c:pt>
                <c:pt idx="13">
                  <c:v>-2.734547266666681E-4</c:v>
                </c:pt>
                <c:pt idx="14">
                  <c:v>9.1404220000000064E-5</c:v>
                </c:pt>
                <c:pt idx="15">
                  <c:v>-1.3005776000000042E-4</c:v>
                </c:pt>
                <c:pt idx="16">
                  <c:v>-2.2661576000000073E-4</c:v>
                </c:pt>
                <c:pt idx="17">
                  <c:v>-9.1025246666667144E-5</c:v>
                </c:pt>
                <c:pt idx="18">
                  <c:v>-7.4199630666666987E-5</c:v>
                </c:pt>
                <c:pt idx="19">
                  <c:v>-2.2070407333333412E-4</c:v>
                </c:pt>
                <c:pt idx="20">
                  <c:v>-1.6219326666666734E-5</c:v>
                </c:pt>
                <c:pt idx="21">
                  <c:v>8.7235700000000063E-5</c:v>
                </c:pt>
                <c:pt idx="22">
                  <c:v>-1.667406666666674E-6</c:v>
                </c:pt>
                <c:pt idx="23">
                  <c:v>-8.7614640000000321E-5</c:v>
                </c:pt>
                <c:pt idx="24">
                  <c:v>-1.2119017333333337E-4</c:v>
                </c:pt>
                <c:pt idx="25">
                  <c:v>3.1748946666666794E-4</c:v>
                </c:pt>
                <c:pt idx="26">
                  <c:v>2.6996834666666682E-4</c:v>
                </c:pt>
                <c:pt idx="27">
                  <c:v>1.0489506666666721E-4</c:v>
                </c:pt>
                <c:pt idx="28">
                  <c:v>2.7815381333333406E-4</c:v>
                </c:pt>
                <c:pt idx="29">
                  <c:v>4.4239338000000023E-4</c:v>
                </c:pt>
                <c:pt idx="30">
                  <c:v>8.1657466666667242E-4</c:v>
                </c:pt>
                <c:pt idx="31">
                  <c:v>1.047813733333334E-3</c:v>
                </c:pt>
                <c:pt idx="32">
                  <c:v>1.7618427333333374E-3</c:v>
                </c:pt>
                <c:pt idx="33">
                  <c:v>3.3146526666666671E-3</c:v>
                </c:pt>
                <c:pt idx="34">
                  <c:v>9.8134480000000319E-3</c:v>
                </c:pt>
              </c:numCache>
            </c:numRef>
          </c:yVal>
        </c:ser>
        <c:axId val="207310208"/>
        <c:axId val="212297600"/>
      </c:scatterChart>
      <c:valAx>
        <c:axId val="207310208"/>
        <c:scaling>
          <c:orientation val="minMax"/>
          <c:max val="150"/>
          <c:min val="0"/>
        </c:scaling>
        <c:axPos val="b"/>
        <c:min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en-US" sz="1600"/>
                  <a:t>Gain</a:t>
                </a:r>
              </a:p>
            </c:rich>
          </c:tx>
          <c:layout/>
        </c:title>
        <c:numFmt formatCode="#,##0;[Red]\-#,##0" sourceLinked="0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212297600"/>
        <c:crosses val="autoZero"/>
        <c:crossBetween val="midCat"/>
      </c:valAx>
      <c:valAx>
        <c:axId val="212297600"/>
        <c:scaling>
          <c:orientation val="minMax"/>
          <c:max val="5.0000000000000024E-2"/>
          <c:min val="0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リークカレントの増加量</a:t>
                </a:r>
                <a:r>
                  <a:rPr lang="en-US" altLang="ja-JP" sz="1400"/>
                  <a:t>[</a:t>
                </a:r>
                <a:r>
                  <a:rPr lang="el-GR" altLang="en-US" sz="1400"/>
                  <a:t>μ</a:t>
                </a:r>
                <a:r>
                  <a:rPr lang="en-US" altLang="en-US" sz="1400"/>
                  <a:t>A/mm^2]</a:t>
                </a:r>
              </a:p>
            </c:rich>
          </c:tx>
          <c:layout>
            <c:manualLayout>
              <c:xMode val="edge"/>
              <c:yMode val="edge"/>
              <c:x val="1.6933363437090562E-2"/>
              <c:y val="0.1536988625074321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207310208"/>
        <c:crosses val="autoZero"/>
        <c:crossBetween val="midCat"/>
        <c:majorUnit val="1.0000000000000021E-2"/>
      </c:valAx>
    </c:plotArea>
    <c:legend>
      <c:legendPos val="r"/>
      <c:layout>
        <c:manualLayout>
          <c:xMode val="edge"/>
          <c:yMode val="edge"/>
          <c:x val="0.64593864821493463"/>
          <c:y val="0.13330857711739241"/>
          <c:w val="0.33548783455316677"/>
          <c:h val="0.26314948059736321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sz="1200"/>
          </a:pPr>
          <a:endParaRPr lang="ja-JP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0015507436570428"/>
          <c:y val="5.1400554097404488E-2"/>
          <c:w val="0.83595756780402453"/>
          <c:h val="0.8326195683872849"/>
        </c:manualLayout>
      </c:layout>
      <c:scatterChart>
        <c:scatterStyle val="lineMarker"/>
        <c:ser>
          <c:idx val="0"/>
          <c:order val="0"/>
          <c:tx>
            <c:strRef>
              <c:f>'5x10^11'!$B$1</c:f>
              <c:strCache>
                <c:ptCount val="1"/>
                <c:pt idx="0">
                  <c:v>thin P (5740)</c:v>
                </c:pt>
              </c:strCache>
            </c:strRef>
          </c:tx>
          <c:spPr>
            <a:ln w="28575">
              <a:noFill/>
            </a:ln>
          </c:spPr>
          <c:xVal>
            <c:numRef>
              <c:f>'5x10^11'!$A$2:$A$18</c:f>
              <c:numCache>
                <c:formatCode>0.0_ </c:formatCode>
                <c:ptCount val="17"/>
                <c:pt idx="0">
                  <c:v>0.89645489645489806</c:v>
                </c:pt>
                <c:pt idx="1">
                  <c:v>0.95353632853632719</c:v>
                </c:pt>
                <c:pt idx="2">
                  <c:v>1.2479817479817479</c:v>
                </c:pt>
                <c:pt idx="3">
                  <c:v>1.9403299403299399</c:v>
                </c:pt>
                <c:pt idx="4">
                  <c:v>2.2138030888030888</c:v>
                </c:pt>
                <c:pt idx="5">
                  <c:v>2.5514654264654197</c:v>
                </c:pt>
                <c:pt idx="6">
                  <c:v>3.1985345735345785</c:v>
                </c:pt>
                <c:pt idx="7">
                  <c:v>4.0653299403299386</c:v>
                </c:pt>
                <c:pt idx="8">
                  <c:v>5.0919620919621043</c:v>
                </c:pt>
                <c:pt idx="9">
                  <c:v>6.9459020709020702</c:v>
                </c:pt>
                <c:pt idx="10">
                  <c:v>8.328843453843449</c:v>
                </c:pt>
                <c:pt idx="11">
                  <c:v>10.017813267813269</c:v>
                </c:pt>
                <c:pt idx="12">
                  <c:v>12.470164970164976</c:v>
                </c:pt>
                <c:pt idx="13">
                  <c:v>16.737495612495653</c:v>
                </c:pt>
                <c:pt idx="14">
                  <c:v>24.498552123552123</c:v>
                </c:pt>
                <c:pt idx="15">
                  <c:v>43.648166023166027</c:v>
                </c:pt>
                <c:pt idx="16">
                  <c:v>130.20919620919588</c:v>
                </c:pt>
              </c:numCache>
            </c:numRef>
          </c:xVal>
          <c:yVal>
            <c:numRef>
              <c:f>'5x10^11'!$B$2:$B$18</c:f>
              <c:numCache>
                <c:formatCode>General</c:formatCode>
                <c:ptCount val="17"/>
                <c:pt idx="0">
                  <c:v>307.99833399549317</c:v>
                </c:pt>
                <c:pt idx="1">
                  <c:v>526.83407124444784</c:v>
                </c:pt>
                <c:pt idx="2">
                  <c:v>505.912908572216</c:v>
                </c:pt>
                <c:pt idx="3">
                  <c:v>533.79014810316653</c:v>
                </c:pt>
                <c:pt idx="4">
                  <c:v>851.96411977265791</c:v>
                </c:pt>
                <c:pt idx="5">
                  <c:v>804.56508488002248</c:v>
                </c:pt>
                <c:pt idx="6">
                  <c:v>782.67634110659185</c:v>
                </c:pt>
                <c:pt idx="7">
                  <c:v>828.19412778647438</c:v>
                </c:pt>
                <c:pt idx="8">
                  <c:v>840.18097215540399</c:v>
                </c:pt>
                <c:pt idx="9">
                  <c:v>797.2500127789275</c:v>
                </c:pt>
                <c:pt idx="10">
                  <c:v>775.5647183130493</c:v>
                </c:pt>
                <c:pt idx="11">
                  <c:v>853.16601350030339</c:v>
                </c:pt>
                <c:pt idx="12">
                  <c:v>1248.7788679041644</c:v>
                </c:pt>
                <c:pt idx="13">
                  <c:v>1520.0455552594467</c:v>
                </c:pt>
                <c:pt idx="14">
                  <c:v>1974.6057508029301</c:v>
                </c:pt>
                <c:pt idx="15">
                  <c:v>3113.0488181742344</c:v>
                </c:pt>
                <c:pt idx="16">
                  <c:v>5234.8041399830854</c:v>
                </c:pt>
              </c:numCache>
            </c:numRef>
          </c:yVal>
        </c:ser>
        <c:ser>
          <c:idx val="1"/>
          <c:order val="1"/>
          <c:tx>
            <c:strRef>
              <c:f>'5x10^11'!$D$1</c:f>
              <c:strCache>
                <c:ptCount val="1"/>
                <c:pt idx="0">
                  <c:v>thin N (5286)</c:v>
                </c:pt>
              </c:strCache>
            </c:strRef>
          </c:tx>
          <c:spPr>
            <a:ln w="28575">
              <a:noFill/>
            </a:ln>
          </c:spPr>
          <c:xVal>
            <c:numRef>
              <c:f>'5x10^11'!$C$2:$C$14</c:f>
              <c:numCache>
                <c:formatCode>0.0_ </c:formatCode>
                <c:ptCount val="13"/>
                <c:pt idx="0">
                  <c:v>4.3982353642542025</c:v>
                </c:pt>
                <c:pt idx="1">
                  <c:v>7.7802721899538607</c:v>
                </c:pt>
                <c:pt idx="2">
                  <c:v>16.597114582091329</c:v>
                </c:pt>
                <c:pt idx="3">
                  <c:v>18.167912926467832</c:v>
                </c:pt>
                <c:pt idx="4">
                  <c:v>19.977516224088287</c:v>
                </c:pt>
                <c:pt idx="5">
                  <c:v>22.047726924321591</c:v>
                </c:pt>
                <c:pt idx="6">
                  <c:v>24.401028803079587</c:v>
                </c:pt>
                <c:pt idx="7">
                  <c:v>27.192423648844287</c:v>
                </c:pt>
                <c:pt idx="8">
                  <c:v>30.493110085336099</c:v>
                </c:pt>
                <c:pt idx="9">
                  <c:v>34.424023573898239</c:v>
                </c:pt>
                <c:pt idx="10">
                  <c:v>39.174572893423502</c:v>
                </c:pt>
                <c:pt idx="11">
                  <c:v>45.018991977379962</c:v>
                </c:pt>
                <c:pt idx="12">
                  <c:v>52.370505373963105</c:v>
                </c:pt>
              </c:numCache>
            </c:numRef>
          </c:xVal>
          <c:yVal>
            <c:numRef>
              <c:f>'5x10^11'!$D$2:$D$14</c:f>
              <c:numCache>
                <c:formatCode>General</c:formatCode>
                <c:ptCount val="13"/>
                <c:pt idx="0">
                  <c:v>97.887995312104508</c:v>
                </c:pt>
                <c:pt idx="1">
                  <c:v>368.3532608439823</c:v>
                </c:pt>
                <c:pt idx="2">
                  <c:v>767.93030639643939</c:v>
                </c:pt>
                <c:pt idx="3">
                  <c:v>827.58162869797729</c:v>
                </c:pt>
                <c:pt idx="4">
                  <c:v>904.80502391702123</c:v>
                </c:pt>
                <c:pt idx="5">
                  <c:v>970.95791351466733</c:v>
                </c:pt>
                <c:pt idx="6">
                  <c:v>1014.8619559475957</c:v>
                </c:pt>
                <c:pt idx="7">
                  <c:v>1121.7120477776723</c:v>
                </c:pt>
                <c:pt idx="8">
                  <c:v>1257.5927509316105</c:v>
                </c:pt>
                <c:pt idx="9">
                  <c:v>1300.4929356974958</c:v>
                </c:pt>
                <c:pt idx="10">
                  <c:v>1452.1795524001961</c:v>
                </c:pt>
                <c:pt idx="11">
                  <c:v>1611.3766553799001</c:v>
                </c:pt>
                <c:pt idx="12">
                  <c:v>1651.8195701392701</c:v>
                </c:pt>
              </c:numCache>
            </c:numRef>
          </c:yVal>
        </c:ser>
        <c:ser>
          <c:idx val="2"/>
          <c:order val="2"/>
          <c:tx>
            <c:strRef>
              <c:f>'5x10^11'!$H$1</c:f>
              <c:strCache>
                <c:ptCount val="1"/>
                <c:pt idx="0">
                  <c:v>normal (5263, Jan)</c:v>
                </c:pt>
              </c:strCache>
            </c:strRef>
          </c:tx>
          <c:spPr>
            <a:ln w="28575">
              <a:noFill/>
            </a:ln>
          </c:spPr>
          <c:xVal>
            <c:numRef>
              <c:f>'5x10^11'!$F$2:$F$10</c:f>
              <c:numCache>
                <c:formatCode>General</c:formatCode>
                <c:ptCount val="9"/>
                <c:pt idx="0">
                  <c:v>4.2</c:v>
                </c:pt>
                <c:pt idx="1">
                  <c:v>5.4</c:v>
                </c:pt>
                <c:pt idx="2">
                  <c:v>7</c:v>
                </c:pt>
                <c:pt idx="3">
                  <c:v>9.3000000000000007</c:v>
                </c:pt>
                <c:pt idx="4">
                  <c:v>12.7</c:v>
                </c:pt>
                <c:pt idx="5">
                  <c:v>18.3</c:v>
                </c:pt>
                <c:pt idx="6">
                  <c:v>27.8</c:v>
                </c:pt>
                <c:pt idx="7">
                  <c:v>46.4</c:v>
                </c:pt>
                <c:pt idx="8">
                  <c:v>94.3</c:v>
                </c:pt>
              </c:numCache>
            </c:numRef>
          </c:xVal>
          <c:yVal>
            <c:numRef>
              <c:f>'5x10^11'!$H$2:$H$10</c:f>
              <c:numCache>
                <c:formatCode>General</c:formatCode>
                <c:ptCount val="9"/>
                <c:pt idx="0">
                  <c:v>290.34821962574085</c:v>
                </c:pt>
                <c:pt idx="1">
                  <c:v>303.13195756703169</c:v>
                </c:pt>
                <c:pt idx="2">
                  <c:v>410.47642324466699</c:v>
                </c:pt>
                <c:pt idx="3">
                  <c:v>506.26690270078853</c:v>
                </c:pt>
                <c:pt idx="4">
                  <c:v>630.50206809383747</c:v>
                </c:pt>
                <c:pt idx="5">
                  <c:v>781.85288760113258</c:v>
                </c:pt>
                <c:pt idx="6">
                  <c:v>1437.3225554394312</c:v>
                </c:pt>
                <c:pt idx="7">
                  <c:v>2364.3502843145652</c:v>
                </c:pt>
                <c:pt idx="8">
                  <c:v>9840.0602862267406</c:v>
                </c:pt>
              </c:numCache>
            </c:numRef>
          </c:yVal>
        </c:ser>
        <c:ser>
          <c:idx val="3"/>
          <c:order val="3"/>
          <c:tx>
            <c:strRef>
              <c:f>'5x10^11'!$K$1</c:f>
              <c:strCache>
                <c:ptCount val="1"/>
                <c:pt idx="0">
                  <c:v>thick N (5265,Jan)</c:v>
                </c:pt>
              </c:strCache>
            </c:strRef>
          </c:tx>
          <c:spPr>
            <a:ln w="28575">
              <a:noFill/>
            </a:ln>
          </c:spPr>
          <c:xVal>
            <c:numRef>
              <c:f>'5x10^11'!$I$2:$I$15</c:f>
              <c:numCache>
                <c:formatCode>General</c:formatCode>
                <c:ptCount val="14"/>
                <c:pt idx="0">
                  <c:v>1.1000000000000001</c:v>
                </c:pt>
                <c:pt idx="1">
                  <c:v>4.3</c:v>
                </c:pt>
                <c:pt idx="2">
                  <c:v>5.3</c:v>
                </c:pt>
                <c:pt idx="3">
                  <c:v>6.5</c:v>
                </c:pt>
                <c:pt idx="4">
                  <c:v>8</c:v>
                </c:pt>
                <c:pt idx="5">
                  <c:v>10</c:v>
                </c:pt>
                <c:pt idx="6">
                  <c:v>12.6</c:v>
                </c:pt>
                <c:pt idx="7">
                  <c:v>16.100000000000001</c:v>
                </c:pt>
                <c:pt idx="8">
                  <c:v>20.9</c:v>
                </c:pt>
                <c:pt idx="9">
                  <c:v>27.8</c:v>
                </c:pt>
                <c:pt idx="10">
                  <c:v>38.6</c:v>
                </c:pt>
                <c:pt idx="11">
                  <c:v>56.8</c:v>
                </c:pt>
                <c:pt idx="12">
                  <c:v>92.8</c:v>
                </c:pt>
                <c:pt idx="13">
                  <c:v>191.3</c:v>
                </c:pt>
              </c:numCache>
            </c:numRef>
          </c:xVal>
          <c:yVal>
            <c:numRef>
              <c:f>'5x10^11'!$K$2:$K$15</c:f>
              <c:numCache>
                <c:formatCode>General</c:formatCode>
                <c:ptCount val="14"/>
                <c:pt idx="0">
                  <c:v>84.987882077387809</c:v>
                </c:pt>
                <c:pt idx="1">
                  <c:v>304.07162971905171</c:v>
                </c:pt>
                <c:pt idx="2">
                  <c:v>318.51463792893395</c:v>
                </c:pt>
                <c:pt idx="3">
                  <c:v>347.95935376851054</c:v>
                </c:pt>
                <c:pt idx="4">
                  <c:v>416.97441935926963</c:v>
                </c:pt>
                <c:pt idx="5">
                  <c:v>497.33424060183211</c:v>
                </c:pt>
                <c:pt idx="6">
                  <c:v>624.16930395526504</c:v>
                </c:pt>
                <c:pt idx="7">
                  <c:v>777.79604169409345</c:v>
                </c:pt>
                <c:pt idx="8">
                  <c:v>1000.1694968729039</c:v>
                </c:pt>
                <c:pt idx="9">
                  <c:v>1324.1986335516278</c:v>
                </c:pt>
                <c:pt idx="10">
                  <c:v>1793.9890875922301</c:v>
                </c:pt>
                <c:pt idx="11">
                  <c:v>2620.7358742154852</c:v>
                </c:pt>
                <c:pt idx="12">
                  <c:v>3947.4364530635612</c:v>
                </c:pt>
                <c:pt idx="13">
                  <c:v>6585.3962938839286</c:v>
                </c:pt>
              </c:numCache>
            </c:numRef>
          </c:yVal>
        </c:ser>
        <c:ser>
          <c:idx val="4"/>
          <c:order val="4"/>
          <c:tx>
            <c:strRef>
              <c:f>'5x10^11'!$N$1</c:f>
              <c:strCache>
                <c:ptCount val="1"/>
                <c:pt idx="0">
                  <c:v>thin N, thick P(5255,Jan)</c:v>
                </c:pt>
              </c:strCache>
            </c:strRef>
          </c:tx>
          <c:spPr>
            <a:ln w="28575">
              <a:noFill/>
            </a:ln>
          </c:spPr>
          <c:xVal>
            <c:numRef>
              <c:f>'5x10^11'!$L$2:$L$8</c:f>
              <c:numCache>
                <c:formatCode>General</c:formatCode>
                <c:ptCount val="7"/>
                <c:pt idx="0">
                  <c:v>1.5</c:v>
                </c:pt>
                <c:pt idx="1">
                  <c:v>6.4</c:v>
                </c:pt>
                <c:pt idx="2">
                  <c:v>8.8000000000000007</c:v>
                </c:pt>
                <c:pt idx="3">
                  <c:v>12.9</c:v>
                </c:pt>
                <c:pt idx="4">
                  <c:v>20.399999999999999</c:v>
                </c:pt>
                <c:pt idx="5">
                  <c:v>36.9</c:v>
                </c:pt>
                <c:pt idx="6">
                  <c:v>88.1</c:v>
                </c:pt>
              </c:numCache>
            </c:numRef>
          </c:xVal>
          <c:yVal>
            <c:numRef>
              <c:f>'5x10^11'!$N$2:$N$8</c:f>
              <c:numCache>
                <c:formatCode>General</c:formatCode>
                <c:ptCount val="7"/>
                <c:pt idx="0">
                  <c:v>194.23940386349292</c:v>
                </c:pt>
                <c:pt idx="1">
                  <c:v>625.63021073442007</c:v>
                </c:pt>
                <c:pt idx="2">
                  <c:v>812.71535558714208</c:v>
                </c:pt>
                <c:pt idx="3">
                  <c:v>1221.6332136688425</c:v>
                </c:pt>
                <c:pt idx="4">
                  <c:v>1856.2435048403945</c:v>
                </c:pt>
                <c:pt idx="5">
                  <c:v>3070.647109406148</c:v>
                </c:pt>
                <c:pt idx="6">
                  <c:v>5261.3512894825762</c:v>
                </c:pt>
              </c:numCache>
            </c:numRef>
          </c:yVal>
        </c:ser>
        <c:ser>
          <c:idx val="5"/>
          <c:order val="5"/>
          <c:tx>
            <c:strRef>
              <c:f>'5x10^11'!$R$1</c:f>
              <c:strCache>
                <c:ptCount val="1"/>
                <c:pt idx="0">
                  <c:v>thin P(5277,Jan)</c:v>
                </c:pt>
              </c:strCache>
            </c:strRef>
          </c:tx>
          <c:spPr>
            <a:ln w="28575">
              <a:noFill/>
            </a:ln>
          </c:spPr>
          <c:xVal>
            <c:numRef>
              <c:f>'5x10^11'!$P$3:$P$7</c:f>
              <c:numCache>
                <c:formatCode>0.0_ </c:formatCode>
                <c:ptCount val="5"/>
                <c:pt idx="0" formatCode="General">
                  <c:v>10.200000000000001</c:v>
                </c:pt>
                <c:pt idx="1">
                  <c:v>14.921956295525504</c:v>
                </c:pt>
                <c:pt idx="2">
                  <c:v>18.78899294716145</c:v>
                </c:pt>
                <c:pt idx="3">
                  <c:v>24.70817435541683</c:v>
                </c:pt>
                <c:pt idx="4">
                  <c:v>34.805757891085676</c:v>
                </c:pt>
              </c:numCache>
            </c:numRef>
          </c:xVal>
          <c:yVal>
            <c:numRef>
              <c:f>'5x10^11'!$R$3:$R$7</c:f>
              <c:numCache>
                <c:formatCode>General</c:formatCode>
                <c:ptCount val="5"/>
                <c:pt idx="0">
                  <c:v>227.12111306525424</c:v>
                </c:pt>
                <c:pt idx="1">
                  <c:v>295.16944286290902</c:v>
                </c:pt>
                <c:pt idx="2">
                  <c:v>540.14442513090796</c:v>
                </c:pt>
                <c:pt idx="3">
                  <c:v>546.75497254254765</c:v>
                </c:pt>
                <c:pt idx="4">
                  <c:v>1036.167615977261</c:v>
                </c:pt>
              </c:numCache>
            </c:numRef>
          </c:yVal>
        </c:ser>
        <c:axId val="221376896"/>
        <c:axId val="221378432"/>
      </c:scatterChart>
      <c:valAx>
        <c:axId val="221376896"/>
        <c:scaling>
          <c:orientation val="minMax"/>
          <c:max val="60"/>
        </c:scaling>
        <c:axPos val="b"/>
        <c:numFmt formatCode="0.0_ " sourceLinked="1"/>
        <c:tickLblPos val="nextTo"/>
        <c:crossAx val="221378432"/>
        <c:crosses val="autoZero"/>
        <c:crossBetween val="midCat"/>
      </c:valAx>
      <c:valAx>
        <c:axId val="221378432"/>
        <c:scaling>
          <c:orientation val="minMax"/>
          <c:max val="4000"/>
        </c:scaling>
        <c:axPos val="l"/>
        <c:majorGridlines/>
        <c:numFmt formatCode="General" sourceLinked="1"/>
        <c:tickLblPos val="nextTo"/>
        <c:crossAx val="2213768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832086614173227"/>
          <c:y val="3.6698016914552623E-3"/>
          <c:w val="0.41431281541784859"/>
          <c:h val="0.38290402974076315"/>
        </c:manualLayout>
      </c:layout>
      <c:spPr>
        <a:solidFill>
          <a:sysClr val="window" lastClr="FFFFFF"/>
        </a:solidFill>
      </c:spPr>
    </c:legend>
    <c:plotVisOnly val="1"/>
  </c:chart>
  <c:txPr>
    <a:bodyPr/>
    <a:lstStyle/>
    <a:p>
      <a:pPr>
        <a:defRPr sz="1200"/>
      </a:pPr>
      <a:endParaRPr lang="ja-JP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7809007966647641"/>
          <c:y val="0.14963284418993139"/>
          <c:w val="0.72485434155441364"/>
          <c:h val="0.70125536864710092"/>
        </c:manualLayout>
      </c:layout>
      <c:scatterChart>
        <c:scatterStyle val="lineMarker"/>
        <c:ser>
          <c:idx val="0"/>
          <c:order val="2"/>
          <c:tx>
            <c:v>5263</c:v>
          </c:tx>
          <c:spPr>
            <a:ln w="28575">
              <a:noFill/>
            </a:ln>
          </c:spPr>
          <c:xVal>
            <c:numRef>
              <c:f>'[1]5263'!$H$4:$H$50</c:f>
              <c:numCache>
                <c:formatCode>General</c:formatCode>
                <c:ptCount val="47"/>
                <c:pt idx="0">
                  <c:v>1</c:v>
                </c:pt>
                <c:pt idx="1">
                  <c:v>0.99937924230905961</c:v>
                </c:pt>
                <c:pt idx="2">
                  <c:v>1.0007426780076458</c:v>
                </c:pt>
                <c:pt idx="3">
                  <c:v>0.99974659698880763</c:v>
                </c:pt>
                <c:pt idx="4">
                  <c:v>1.0002725277667626</c:v>
                </c:pt>
                <c:pt idx="5">
                  <c:v>1.0011729850077855</c:v>
                </c:pt>
                <c:pt idx="6">
                  <c:v>1.0018184455079888</c:v>
                </c:pt>
                <c:pt idx="7">
                  <c:v>1.0044480993977301</c:v>
                </c:pt>
                <c:pt idx="8">
                  <c:v>1.0095719401586398</c:v>
                </c:pt>
                <c:pt idx="9">
                  <c:v>1.017899177476133</c:v>
                </c:pt>
                <c:pt idx="10">
                  <c:v>1.030768544239544</c:v>
                </c:pt>
                <c:pt idx="11">
                  <c:v>1.0512320326905822</c:v>
                </c:pt>
                <c:pt idx="12">
                  <c:v>1.0802458806073385</c:v>
                </c:pt>
                <c:pt idx="13">
                  <c:v>1.1216031645095541</c:v>
                </c:pt>
                <c:pt idx="14">
                  <c:v>1.1763477773049713</c:v>
                </c:pt>
                <c:pt idx="15">
                  <c:v>1.2472926517907938</c:v>
                </c:pt>
                <c:pt idx="16">
                  <c:v>1.3367088526899722</c:v>
                </c:pt>
                <c:pt idx="17">
                  <c:v>1.4401100310936661</c:v>
                </c:pt>
                <c:pt idx="18">
                  <c:v>1.5578786821130888</c:v>
                </c:pt>
                <c:pt idx="19">
                  <c:v>1.6918077515821752</c:v>
                </c:pt>
                <c:pt idx="20">
                  <c:v>1.8432359723902281</c:v>
                </c:pt>
                <c:pt idx="21">
                  <c:v>2.0177095236501508</c:v>
                </c:pt>
                <c:pt idx="22">
                  <c:v>2.2161129253066734</c:v>
                </c:pt>
                <c:pt idx="23">
                  <c:v>2.4438648581022915</c:v>
                </c:pt>
                <c:pt idx="24">
                  <c:v>2.7040173142787021</c:v>
                </c:pt>
                <c:pt idx="25">
                  <c:v>3.0038058263567824</c:v>
                </c:pt>
                <c:pt idx="26">
                  <c:v>3.350449989561056</c:v>
                </c:pt>
                <c:pt idx="27">
                  <c:v>3.7509064337271427</c:v>
                </c:pt>
                <c:pt idx="28">
                  <c:v>4.2146339442099006</c:v>
                </c:pt>
                <c:pt idx="29">
                  <c:v>4.7525973808647324</c:v>
                </c:pt>
                <c:pt idx="30">
                  <c:v>5.3810766918635506</c:v>
                </c:pt>
                <c:pt idx="31">
                  <c:v>6.1189017927864606</c:v>
                </c:pt>
                <c:pt idx="32">
                  <c:v>6.9890064530112834</c:v>
                </c:pt>
                <c:pt idx="33">
                  <c:v>8.0274169308273748</c:v>
                </c:pt>
                <c:pt idx="34">
                  <c:v>9.28275791725037</c:v>
                </c:pt>
                <c:pt idx="35">
                  <c:v>10.825408512747508</c:v>
                </c:pt>
                <c:pt idx="36">
                  <c:v>12.742266825402139</c:v>
                </c:pt>
                <c:pt idx="37">
                  <c:v>15.161548403959461</c:v>
                </c:pt>
                <c:pt idx="38">
                  <c:v>18.258324448290647</c:v>
                </c:pt>
                <c:pt idx="39">
                  <c:v>22.310382032929589</c:v>
                </c:pt>
                <c:pt idx="40">
                  <c:v>27.764204513760955</c:v>
                </c:pt>
                <c:pt idx="41">
                  <c:v>35.349002883056905</c:v>
                </c:pt>
                <c:pt idx="42">
                  <c:v>46.443432957372494</c:v>
                </c:pt>
                <c:pt idx="43">
                  <c:v>63.836840335384444</c:v>
                </c:pt>
                <c:pt idx="44">
                  <c:v>94.283212130194599</c:v>
                </c:pt>
                <c:pt idx="45">
                  <c:v>160.54515115728677</c:v>
                </c:pt>
                <c:pt idx="46">
                  <c:v>400.52019335127665</c:v>
                </c:pt>
              </c:numCache>
            </c:numRef>
          </c:xVal>
          <c:yVal>
            <c:numRef>
              <c:f>'[1]5263'!$G$4:$G$50</c:f>
              <c:numCache>
                <c:formatCode>General</c:formatCode>
                <c:ptCount val="47"/>
                <c:pt idx="0">
                  <c:v>-4.4227629478689124E-6</c:v>
                </c:pt>
                <c:pt idx="1">
                  <c:v>9.0972650704703698E-5</c:v>
                </c:pt>
                <c:pt idx="2">
                  <c:v>1.3410954831040924E-4</c:v>
                </c:pt>
                <c:pt idx="3">
                  <c:v>1.805919901341492E-4</c:v>
                </c:pt>
                <c:pt idx="4">
                  <c:v>2.0055138223807237E-4</c:v>
                </c:pt>
                <c:pt idx="5">
                  <c:v>2.3234469281711672E-4</c:v>
                </c:pt>
                <c:pt idx="6">
                  <c:v>2.7524802326371335E-4</c:v>
                </c:pt>
                <c:pt idx="7">
                  <c:v>3.1573049533027871E-4</c:v>
                </c:pt>
                <c:pt idx="8">
                  <c:v>3.4780758532857879E-4</c:v>
                </c:pt>
                <c:pt idx="9">
                  <c:v>3.7849280149431311E-4</c:v>
                </c:pt>
                <c:pt idx="10">
                  <c:v>4.177803073526915E-4</c:v>
                </c:pt>
                <c:pt idx="11">
                  <c:v>4.7196737137035765E-4</c:v>
                </c:pt>
                <c:pt idx="12">
                  <c:v>5.1531664798777394E-4</c:v>
                </c:pt>
                <c:pt idx="13">
                  <c:v>5.6530873832569197E-4</c:v>
                </c:pt>
                <c:pt idx="14">
                  <c:v>6.1394955849889939E-4</c:v>
                </c:pt>
                <c:pt idx="15">
                  <c:v>6.8375237901172102E-4</c:v>
                </c:pt>
                <c:pt idx="16">
                  <c:v>7.8615162506367792E-4</c:v>
                </c:pt>
                <c:pt idx="17">
                  <c:v>8.9227660213958267E-4</c:v>
                </c:pt>
                <c:pt idx="18">
                  <c:v>9.9433794022754304E-4</c:v>
                </c:pt>
                <c:pt idx="19">
                  <c:v>1.1120864679911773E-3</c:v>
                </c:pt>
                <c:pt idx="20">
                  <c:v>1.2154705484802221E-3</c:v>
                </c:pt>
                <c:pt idx="21">
                  <c:v>1.323742132789948E-3</c:v>
                </c:pt>
                <c:pt idx="22">
                  <c:v>1.45466640855833E-3</c:v>
                </c:pt>
                <c:pt idx="23">
                  <c:v>1.5853803498047283E-3</c:v>
                </c:pt>
                <c:pt idx="24">
                  <c:v>1.7216518627950464E-3</c:v>
                </c:pt>
                <c:pt idx="25">
                  <c:v>1.8716628918322362E-3</c:v>
                </c:pt>
                <c:pt idx="26">
                  <c:v>2.0401005943284198E-3</c:v>
                </c:pt>
                <c:pt idx="27">
                  <c:v>2.221308517575152E-3</c:v>
                </c:pt>
                <c:pt idx="28">
                  <c:v>2.4249157412124557E-3</c:v>
                </c:pt>
                <c:pt idx="29">
                  <c:v>2.6501620173204417E-3</c:v>
                </c:pt>
                <c:pt idx="30">
                  <c:v>2.9078908303617019E-3</c:v>
                </c:pt>
                <c:pt idx="31">
                  <c:v>3.1909765325182611E-3</c:v>
                </c:pt>
                <c:pt idx="32">
                  <c:v>3.5177378502292602E-3</c:v>
                </c:pt>
                <c:pt idx="33">
                  <c:v>3.8889025810833898E-3</c:v>
                </c:pt>
                <c:pt idx="34">
                  <c:v>4.3395185770079775E-3</c:v>
                </c:pt>
                <c:pt idx="35">
                  <c:v>4.8760051961283914E-3</c:v>
                </c:pt>
                <c:pt idx="36">
                  <c:v>5.5341650365087454E-3</c:v>
                </c:pt>
                <c:pt idx="37">
                  <c:v>6.3516600950925982E-3</c:v>
                </c:pt>
                <c:pt idx="38">
                  <c:v>7.3805720326031929E-3</c:v>
                </c:pt>
                <c:pt idx="39">
                  <c:v>8.7182342163355468E-3</c:v>
                </c:pt>
                <c:pt idx="40">
                  <c:v>1.0498093071828777E-2</c:v>
                </c:pt>
                <c:pt idx="41">
                  <c:v>1.2963592868059103E-2</c:v>
                </c:pt>
                <c:pt idx="42">
                  <c:v>1.6565762370521313E-2</c:v>
                </c:pt>
                <c:pt idx="43">
                  <c:v>2.2164685549329256E-2</c:v>
                </c:pt>
                <c:pt idx="44">
                  <c:v>3.1976191611479195E-2</c:v>
                </c:pt>
                <c:pt idx="45">
                  <c:v>5.3322098998132124E-2</c:v>
                </c:pt>
                <c:pt idx="46">
                  <c:v>0.13491564527084396</c:v>
                </c:pt>
              </c:numCache>
            </c:numRef>
          </c:yVal>
        </c:ser>
        <c:ser>
          <c:idx val="1"/>
          <c:order val="3"/>
          <c:tx>
            <c:v>5265</c:v>
          </c:tx>
          <c:spPr>
            <a:ln w="28575">
              <a:noFill/>
            </a:ln>
          </c:spPr>
          <c:xVal>
            <c:numRef>
              <c:f>'[1]5265'!$H$4:$H$60</c:f>
              <c:numCache>
                <c:formatCode>General</c:formatCode>
                <c:ptCount val="57"/>
                <c:pt idx="0">
                  <c:v>1</c:v>
                </c:pt>
                <c:pt idx="1">
                  <c:v>0.99814142583404042</c:v>
                </c:pt>
                <c:pt idx="2">
                  <c:v>0.99884851754243065</c:v>
                </c:pt>
                <c:pt idx="3">
                  <c:v>0.9986129763971856</c:v>
                </c:pt>
                <c:pt idx="4">
                  <c:v>0.99886958981188556</c:v>
                </c:pt>
                <c:pt idx="5">
                  <c:v>0.99960946060609723</c:v>
                </c:pt>
                <c:pt idx="6">
                  <c:v>0.99985483547708665</c:v>
                </c:pt>
                <c:pt idx="7">
                  <c:v>1.0020116993240018</c:v>
                </c:pt>
                <c:pt idx="8">
                  <c:v>1.0051467847463</c:v>
                </c:pt>
                <c:pt idx="9">
                  <c:v>1.0115082687585344</c:v>
                </c:pt>
                <c:pt idx="10">
                  <c:v>1.0207566536861488</c:v>
                </c:pt>
                <c:pt idx="11">
                  <c:v>1.0341782845112311</c:v>
                </c:pt>
                <c:pt idx="12">
                  <c:v>1.0537160244775483</c:v>
                </c:pt>
                <c:pt idx="13">
                  <c:v>1.080233836632787</c:v>
                </c:pt>
                <c:pt idx="14">
                  <c:v>1.1161316183315633</c:v>
                </c:pt>
                <c:pt idx="15">
                  <c:v>1.1632028538408661</c:v>
                </c:pt>
                <c:pt idx="16">
                  <c:v>1.223385723677926</c:v>
                </c:pt>
                <c:pt idx="17">
                  <c:v>1.3012791335832041</c:v>
                </c:pt>
                <c:pt idx="18">
                  <c:v>1.3988821395190345</c:v>
                </c:pt>
                <c:pt idx="19">
                  <c:v>1.5203047705744901</c:v>
                </c:pt>
                <c:pt idx="20">
                  <c:v>1.6664994933289878</c:v>
                </c:pt>
                <c:pt idx="21">
                  <c:v>1.8326852439794188</c:v>
                </c:pt>
                <c:pt idx="22">
                  <c:v>2.0124209321622768</c:v>
                </c:pt>
                <c:pt idx="23">
                  <c:v>2.2085264958033406</c:v>
                </c:pt>
                <c:pt idx="24">
                  <c:v>2.42384575473376</c:v>
                </c:pt>
                <c:pt idx="25">
                  <c:v>2.6611934958801382</c:v>
                </c:pt>
                <c:pt idx="26">
                  <c:v>2.9242597077604042</c:v>
                </c:pt>
                <c:pt idx="27">
                  <c:v>3.215881186115904</c:v>
                </c:pt>
                <c:pt idx="28">
                  <c:v>3.5411995646937404</c:v>
                </c:pt>
                <c:pt idx="29">
                  <c:v>3.9032352021158436</c:v>
                </c:pt>
                <c:pt idx="30">
                  <c:v>4.3088436100450105</c:v>
                </c:pt>
                <c:pt idx="31">
                  <c:v>4.7614291306799137</c:v>
                </c:pt>
                <c:pt idx="32">
                  <c:v>5.2706475461576394</c:v>
                </c:pt>
                <c:pt idx="33">
                  <c:v>5.8425536219016774</c:v>
                </c:pt>
                <c:pt idx="34">
                  <c:v>6.485126723945779</c:v>
                </c:pt>
                <c:pt idx="35">
                  <c:v>7.2123588392082745</c:v>
                </c:pt>
                <c:pt idx="36">
                  <c:v>8.0346175242612077</c:v>
                </c:pt>
                <c:pt idx="37">
                  <c:v>8.9677257121022276</c:v>
                </c:pt>
                <c:pt idx="38">
                  <c:v>10.029903891720378</c:v>
                </c:pt>
                <c:pt idx="39">
                  <c:v>11.241343979980398</c:v>
                </c:pt>
                <c:pt idx="40">
                  <c:v>12.635288652629727</c:v>
                </c:pt>
                <c:pt idx="41">
                  <c:v>14.235165590576099</c:v>
                </c:pt>
                <c:pt idx="42">
                  <c:v>16.092409862196689</c:v>
                </c:pt>
                <c:pt idx="43">
                  <c:v>18.267840719866193</c:v>
                </c:pt>
                <c:pt idx="44">
                  <c:v>20.850191148897672</c:v>
                </c:pt>
                <c:pt idx="45">
                  <c:v>23.979736905691674</c:v>
                </c:pt>
                <c:pt idx="46">
                  <c:v>27.801731484967512</c:v>
                </c:pt>
                <c:pt idx="47">
                  <c:v>32.555068864176576</c:v>
                </c:pt>
                <c:pt idx="48">
                  <c:v>38.576455812856011</c:v>
                </c:pt>
                <c:pt idx="49">
                  <c:v>46.380500564736664</c:v>
                </c:pt>
                <c:pt idx="50">
                  <c:v>56.809414902683436</c:v>
                </c:pt>
                <c:pt idx="51">
                  <c:v>71.341647982587773</c:v>
                </c:pt>
                <c:pt idx="52">
                  <c:v>92.798622154541178</c:v>
                </c:pt>
                <c:pt idx="53">
                  <c:v>127.48329671441175</c:v>
                </c:pt>
                <c:pt idx="54">
                  <c:v>191.25608520314509</c:v>
                </c:pt>
                <c:pt idx="55">
                  <c:v>346.78198349057863</c:v>
                </c:pt>
                <c:pt idx="56">
                  <c:v>1214.5611255026909</c:v>
                </c:pt>
              </c:numCache>
            </c:numRef>
          </c:xVal>
          <c:yVal>
            <c:numRef>
              <c:f>'[1]5265'!$G$4:$G$60</c:f>
              <c:numCache>
                <c:formatCode>General</c:formatCode>
                <c:ptCount val="57"/>
                <c:pt idx="0">
                  <c:v>2.6343261054421964E-7</c:v>
                </c:pt>
                <c:pt idx="1">
                  <c:v>9.7975146577381522E-5</c:v>
                </c:pt>
                <c:pt idx="2">
                  <c:v>1.4288192134353741E-4</c:v>
                </c:pt>
                <c:pt idx="3">
                  <c:v>1.6716122236394625E-4</c:v>
                </c:pt>
                <c:pt idx="4">
                  <c:v>2.1424313881802872E-4</c:v>
                </c:pt>
                <c:pt idx="5">
                  <c:v>2.5501112510629558E-4</c:v>
                </c:pt>
                <c:pt idx="6">
                  <c:v>2.8023298707482991E-4</c:v>
                </c:pt>
                <c:pt idx="7">
                  <c:v>3.2496693027211058E-4</c:v>
                </c:pt>
                <c:pt idx="8">
                  <c:v>3.5131380633503614E-4</c:v>
                </c:pt>
                <c:pt idx="9">
                  <c:v>3.9031270344387918E-4</c:v>
                </c:pt>
                <c:pt idx="10">
                  <c:v>4.2815151041666926E-4</c:v>
                </c:pt>
                <c:pt idx="11">
                  <c:v>4.6874189944727914E-4</c:v>
                </c:pt>
                <c:pt idx="12">
                  <c:v>4.9128477040816796E-4</c:v>
                </c:pt>
                <c:pt idx="13">
                  <c:v>5.4343710618622769E-4</c:v>
                </c:pt>
                <c:pt idx="14">
                  <c:v>5.8162761150085465E-4</c:v>
                </c:pt>
                <c:pt idx="15">
                  <c:v>6.2917836034226751E-4</c:v>
                </c:pt>
                <c:pt idx="16">
                  <c:v>6.8983431228742114E-4</c:v>
                </c:pt>
                <c:pt idx="17">
                  <c:v>7.5453959576955829E-4</c:v>
                </c:pt>
                <c:pt idx="18">
                  <c:v>8.3259174957483659E-4</c:v>
                </c:pt>
                <c:pt idx="19">
                  <c:v>9.1281065741921771E-4</c:v>
                </c:pt>
                <c:pt idx="20">
                  <c:v>1.0106515993835105E-3</c:v>
                </c:pt>
                <c:pt idx="21">
                  <c:v>1.1351512814625861E-3</c:v>
                </c:pt>
                <c:pt idx="22">
                  <c:v>1.2677725114370781E-3</c:v>
                </c:pt>
                <c:pt idx="23">
                  <c:v>1.4007213782950678E-3</c:v>
                </c:pt>
                <c:pt idx="24">
                  <c:v>1.542958098745756E-3</c:v>
                </c:pt>
                <c:pt idx="25">
                  <c:v>1.6737413402423467E-3</c:v>
                </c:pt>
                <c:pt idx="26">
                  <c:v>1.8091771336097016E-3</c:v>
                </c:pt>
                <c:pt idx="27">
                  <c:v>1.9578581818133615E-3</c:v>
                </c:pt>
                <c:pt idx="28">
                  <c:v>2.1027003220663418E-3</c:v>
                </c:pt>
                <c:pt idx="29">
                  <c:v>2.2659521386904852E-3</c:v>
                </c:pt>
                <c:pt idx="30">
                  <c:v>2.4379857418154963E-3</c:v>
                </c:pt>
                <c:pt idx="31">
                  <c:v>2.6223172459609039E-3</c:v>
                </c:pt>
                <c:pt idx="32">
                  <c:v>2.8242912850765479E-3</c:v>
                </c:pt>
                <c:pt idx="33">
                  <c:v>3.0377623241921782E-3</c:v>
                </c:pt>
                <c:pt idx="34">
                  <c:v>3.2765579676870917E-3</c:v>
                </c:pt>
                <c:pt idx="35">
                  <c:v>3.5341856988732995E-3</c:v>
                </c:pt>
                <c:pt idx="36">
                  <c:v>3.8143762935799411E-3</c:v>
                </c:pt>
                <c:pt idx="37">
                  <c:v>4.1330642718962586E-3</c:v>
                </c:pt>
                <c:pt idx="38">
                  <c:v>4.48212131802721E-3</c:v>
                </c:pt>
                <c:pt idx="39">
                  <c:v>4.8777290710034114E-3</c:v>
                </c:pt>
                <c:pt idx="40">
                  <c:v>5.3295004889455794E-3</c:v>
                </c:pt>
                <c:pt idx="41">
                  <c:v>5.8310684343112762E-3</c:v>
                </c:pt>
                <c:pt idx="42">
                  <c:v>6.4108425924745268E-3</c:v>
                </c:pt>
                <c:pt idx="43">
                  <c:v>7.0634994834184095E-3</c:v>
                </c:pt>
                <c:pt idx="44">
                  <c:v>7.8419878135629322E-3</c:v>
                </c:pt>
                <c:pt idx="45">
                  <c:v>8.7658039583333805E-3</c:v>
                </c:pt>
                <c:pt idx="46">
                  <c:v>9.8925064275085777E-3</c:v>
                </c:pt>
                <c:pt idx="47">
                  <c:v>1.128604726084184E-2</c:v>
                </c:pt>
                <c:pt idx="48">
                  <c:v>1.3043821952593541E-2</c:v>
                </c:pt>
                <c:pt idx="49">
                  <c:v>1.5317370386904764E-2</c:v>
                </c:pt>
                <c:pt idx="50">
                  <c:v>1.8354315911989792E-2</c:v>
                </c:pt>
                <c:pt idx="51">
                  <c:v>2.2595378029336869E-2</c:v>
                </c:pt>
                <c:pt idx="52">
                  <c:v>2.8853465582483098E-2</c:v>
                </c:pt>
                <c:pt idx="53">
                  <c:v>3.8986198522534016E-2</c:v>
                </c:pt>
                <c:pt idx="54">
                  <c:v>5.8104954868197313E-2</c:v>
                </c:pt>
                <c:pt idx="55">
                  <c:v>0.10697788195153098</c:v>
                </c:pt>
                <c:pt idx="56">
                  <c:v>0.4692508269557823</c:v>
                </c:pt>
              </c:numCache>
            </c:numRef>
          </c:yVal>
        </c:ser>
        <c:ser>
          <c:idx val="3"/>
          <c:order val="4"/>
          <c:tx>
            <c:v>5250</c:v>
          </c:tx>
          <c:spPr>
            <a:ln w="28575">
              <a:noFill/>
            </a:ln>
          </c:spPr>
          <c:xVal>
            <c:numRef>
              <c:f>'[1]5250'!$H$4:$H$34</c:f>
              <c:numCache>
                <c:formatCode>General</c:formatCode>
                <c:ptCount val="31"/>
                <c:pt idx="0">
                  <c:v>1</c:v>
                </c:pt>
                <c:pt idx="1">
                  <c:v>1.0026999787117061</c:v>
                </c:pt>
                <c:pt idx="2">
                  <c:v>1.0013551816226063</c:v>
                </c:pt>
                <c:pt idx="3">
                  <c:v>1.0015969104858935</c:v>
                </c:pt>
                <c:pt idx="4">
                  <c:v>1.0023532506762924</c:v>
                </c:pt>
                <c:pt idx="5">
                  <c:v>1.0031609366156919</c:v>
                </c:pt>
                <c:pt idx="6">
                  <c:v>1.0033288199073798</c:v>
                </c:pt>
                <c:pt idx="7">
                  <c:v>1.0074422490130366</c:v>
                </c:pt>
                <c:pt idx="8">
                  <c:v>1.0147518067646004</c:v>
                </c:pt>
                <c:pt idx="9">
                  <c:v>1.0239369266511551</c:v>
                </c:pt>
                <c:pt idx="10">
                  <c:v>1.0371887452425854</c:v>
                </c:pt>
                <c:pt idx="11">
                  <c:v>1.0565945537737105</c:v>
                </c:pt>
                <c:pt idx="12">
                  <c:v>1.0815462801158637</c:v>
                </c:pt>
                <c:pt idx="13">
                  <c:v>1.1162156221460606</c:v>
                </c:pt>
                <c:pt idx="14">
                  <c:v>1.1618210317957107</c:v>
                </c:pt>
                <c:pt idx="15">
                  <c:v>1.2212730630393098</c:v>
                </c:pt>
                <c:pt idx="16">
                  <c:v>1.3019955034969914</c:v>
                </c:pt>
                <c:pt idx="17">
                  <c:v>1.4067754465782101</c:v>
                </c:pt>
                <c:pt idx="18">
                  <c:v>1.5465166524648506</c:v>
                </c:pt>
                <c:pt idx="19">
                  <c:v>1.7309978902089418</c:v>
                </c:pt>
                <c:pt idx="20">
                  <c:v>1.9768171058651323</c:v>
                </c:pt>
                <c:pt idx="21">
                  <c:v>2.3114529289288086</c:v>
                </c:pt>
                <c:pt idx="22">
                  <c:v>2.7693647030860062</c:v>
                </c:pt>
                <c:pt idx="23">
                  <c:v>3.4090173519785711</c:v>
                </c:pt>
                <c:pt idx="24">
                  <c:v>4.3266870395829455</c:v>
                </c:pt>
                <c:pt idx="25">
                  <c:v>5.6818167395218611</c:v>
                </c:pt>
                <c:pt idx="26">
                  <c:v>7.7552330837391761</c:v>
                </c:pt>
                <c:pt idx="27">
                  <c:v>11.107187424099148</c:v>
                </c:pt>
                <c:pt idx="28">
                  <c:v>16.930481894277296</c:v>
                </c:pt>
                <c:pt idx="29">
                  <c:v>28.334026597097978</c:v>
                </c:pt>
                <c:pt idx="30">
                  <c:v>56.79422527630085</c:v>
                </c:pt>
              </c:numCache>
            </c:numRef>
          </c:xVal>
          <c:yVal>
            <c:numRef>
              <c:f>'[1]5250'!$G$4:$G$34</c:f>
              <c:numCache>
                <c:formatCode>General</c:formatCode>
                <c:ptCount val="31"/>
                <c:pt idx="0">
                  <c:v>-1.1660195279334485E-6</c:v>
                </c:pt>
                <c:pt idx="1">
                  <c:v>3.7073223297673926E-5</c:v>
                </c:pt>
                <c:pt idx="2">
                  <c:v>6.0067340635082532E-5</c:v>
                </c:pt>
                <c:pt idx="3">
                  <c:v>7.9412832433350852E-5</c:v>
                </c:pt>
                <c:pt idx="4">
                  <c:v>9.8171459188317828E-5</c:v>
                </c:pt>
                <c:pt idx="5">
                  <c:v>9.8862570894889688E-5</c:v>
                </c:pt>
                <c:pt idx="6">
                  <c:v>1.2776785871964681E-4</c:v>
                </c:pt>
                <c:pt idx="7">
                  <c:v>1.6832176320258214E-4</c:v>
                </c:pt>
                <c:pt idx="8">
                  <c:v>1.9063250059432967E-4</c:v>
                </c:pt>
                <c:pt idx="9">
                  <c:v>2.0775791815248791E-4</c:v>
                </c:pt>
                <c:pt idx="10">
                  <c:v>1.945108609271536E-4</c:v>
                </c:pt>
                <c:pt idx="11">
                  <c:v>2.4863229088130411E-4</c:v>
                </c:pt>
                <c:pt idx="12">
                  <c:v>2.6297778400407749E-4</c:v>
                </c:pt>
                <c:pt idx="13">
                  <c:v>2.8451438818135596E-4</c:v>
                </c:pt>
                <c:pt idx="14">
                  <c:v>3.1565132620139458E-4</c:v>
                </c:pt>
                <c:pt idx="15">
                  <c:v>3.3085590253014249E-4</c:v>
                </c:pt>
                <c:pt idx="16">
                  <c:v>3.9204102615045245E-4</c:v>
                </c:pt>
                <c:pt idx="17">
                  <c:v>4.3248103056546121E-4</c:v>
                </c:pt>
                <c:pt idx="18">
                  <c:v>4.8067002665987444E-4</c:v>
                </c:pt>
                <c:pt idx="19">
                  <c:v>5.6957911920530184E-4</c:v>
                </c:pt>
                <c:pt idx="20">
                  <c:v>6.6587794735948832E-4</c:v>
                </c:pt>
                <c:pt idx="21">
                  <c:v>7.8769207080998894E-4</c:v>
                </c:pt>
                <c:pt idx="22">
                  <c:v>9.6828407233825792E-4</c:v>
                </c:pt>
                <c:pt idx="23">
                  <c:v>1.2271113851248078E-3</c:v>
                </c:pt>
                <c:pt idx="24">
                  <c:v>1.5661448548140648E-3</c:v>
                </c:pt>
                <c:pt idx="25">
                  <c:v>2.0625231839021992E-3</c:v>
                </c:pt>
                <c:pt idx="26">
                  <c:v>2.8196710052640519E-3</c:v>
                </c:pt>
                <c:pt idx="27">
                  <c:v>4.0148636271013774E-3</c:v>
                </c:pt>
                <c:pt idx="28">
                  <c:v>6.1012694515198253E-3</c:v>
                </c:pt>
                <c:pt idx="29">
                  <c:v>1.0110074528782481E-2</c:v>
                </c:pt>
                <c:pt idx="30">
                  <c:v>2.0087820614705452E-2</c:v>
                </c:pt>
              </c:numCache>
            </c:numRef>
          </c:yVal>
        </c:ser>
        <c:ser>
          <c:idx val="4"/>
          <c:order val="5"/>
          <c:tx>
            <c:v>5255</c:v>
          </c:tx>
          <c:spPr>
            <a:ln w="28575">
              <a:noFill/>
            </a:ln>
          </c:spPr>
          <c:xVal>
            <c:numRef>
              <c:f>'[1]5255'!$H$4:$H$42</c:f>
              <c:numCache>
                <c:formatCode>General</c:formatCode>
                <c:ptCount val="39"/>
                <c:pt idx="0">
                  <c:v>1</c:v>
                </c:pt>
                <c:pt idx="1">
                  <c:v>1.005306132556512</c:v>
                </c:pt>
                <c:pt idx="2">
                  <c:v>1.0086086766635973</c:v>
                </c:pt>
                <c:pt idx="3">
                  <c:v>1.0188089679718553</c:v>
                </c:pt>
                <c:pt idx="4">
                  <c:v>1.0399783432349567</c:v>
                </c:pt>
                <c:pt idx="5">
                  <c:v>1.0677820726109459</c:v>
                </c:pt>
                <c:pt idx="6">
                  <c:v>1.1045062730328252</c:v>
                </c:pt>
                <c:pt idx="7">
                  <c:v>1.1488103412178665</c:v>
                </c:pt>
                <c:pt idx="8">
                  <c:v>1.2014551905322568</c:v>
                </c:pt>
                <c:pt idx="9">
                  <c:v>1.2646695317231085</c:v>
                </c:pt>
                <c:pt idx="10">
                  <c:v>1.3373277533019812</c:v>
                </c:pt>
                <c:pt idx="11">
                  <c:v>1.4219174566583297</c:v>
                </c:pt>
                <c:pt idx="12">
                  <c:v>1.5195304849359415</c:v>
                </c:pt>
                <c:pt idx="13">
                  <c:v>1.6306395949599619</c:v>
                </c:pt>
                <c:pt idx="14">
                  <c:v>1.7594883420418139</c:v>
                </c:pt>
                <c:pt idx="15">
                  <c:v>1.9057277866200817</c:v>
                </c:pt>
                <c:pt idx="16">
                  <c:v>2.0754699990769967</c:v>
                </c:pt>
                <c:pt idx="17">
                  <c:v>2.2708086167810664</c:v>
                </c:pt>
                <c:pt idx="18">
                  <c:v>2.497776917310329</c:v>
                </c:pt>
                <c:pt idx="19">
                  <c:v>2.7574104632341507</c:v>
                </c:pt>
                <c:pt idx="20">
                  <c:v>3.0606501982201828</c:v>
                </c:pt>
                <c:pt idx="21">
                  <c:v>3.4137882904887995</c:v>
                </c:pt>
                <c:pt idx="22">
                  <c:v>3.8252668262033347</c:v>
                </c:pt>
                <c:pt idx="23">
                  <c:v>4.2696357296101111</c:v>
                </c:pt>
                <c:pt idx="24">
                  <c:v>4.8364036262699708</c:v>
                </c:pt>
                <c:pt idx="25">
                  <c:v>5.5292512657501192</c:v>
                </c:pt>
                <c:pt idx="26">
                  <c:v>6.3850424242970014</c:v>
                </c:pt>
                <c:pt idx="27">
                  <c:v>7.4552288030472562</c:v>
                </c:pt>
                <c:pt idx="28">
                  <c:v>8.813988199089156</c:v>
                </c:pt>
                <c:pt idx="29">
                  <c:v>10.568028581526915</c:v>
                </c:pt>
                <c:pt idx="30">
                  <c:v>12.884199341292158</c:v>
                </c:pt>
                <c:pt idx="31">
                  <c:v>16.026456372424242</c:v>
                </c:pt>
                <c:pt idx="32">
                  <c:v>20.430861565545491</c:v>
                </c:pt>
                <c:pt idx="33">
                  <c:v>26.875662703763727</c:v>
                </c:pt>
                <c:pt idx="34">
                  <c:v>36.897206907652347</c:v>
                </c:pt>
                <c:pt idx="35">
                  <c:v>54.020909359009288</c:v>
                </c:pt>
                <c:pt idx="36">
                  <c:v>88.068743344822053</c:v>
                </c:pt>
                <c:pt idx="37">
                  <c:v>180.9825687804906</c:v>
                </c:pt>
                <c:pt idx="38">
                  <c:v>1065.9090550941855</c:v>
                </c:pt>
              </c:numCache>
            </c:numRef>
          </c:xVal>
          <c:yVal>
            <c:numRef>
              <c:f>'[1]5255'!$G$4:$G$42</c:f>
              <c:numCache>
                <c:formatCode>General</c:formatCode>
                <c:ptCount val="39"/>
                <c:pt idx="0">
                  <c:v>1.5443956359314077E-6</c:v>
                </c:pt>
                <c:pt idx="1">
                  <c:v>5.9735300390558954E-5</c:v>
                </c:pt>
                <c:pt idx="2">
                  <c:v>1.0023515690270084E-4</c:v>
                </c:pt>
                <c:pt idx="3">
                  <c:v>1.4183538920020382E-4</c:v>
                </c:pt>
                <c:pt idx="4">
                  <c:v>2.0580039904907453E-4</c:v>
                </c:pt>
                <c:pt idx="5">
                  <c:v>2.8544681202241428E-4</c:v>
                </c:pt>
                <c:pt idx="6">
                  <c:v>3.4763579368313896E-4</c:v>
                </c:pt>
                <c:pt idx="7">
                  <c:v>4.243208286636137E-4</c:v>
                </c:pt>
                <c:pt idx="8">
                  <c:v>4.8734373577857029E-4</c:v>
                </c:pt>
                <c:pt idx="9">
                  <c:v>5.6698810494141823E-4</c:v>
                </c:pt>
                <c:pt idx="10">
                  <c:v>6.4778718458142657E-4</c:v>
                </c:pt>
                <c:pt idx="11">
                  <c:v>7.5156079283409814E-4</c:v>
                </c:pt>
                <c:pt idx="12">
                  <c:v>8.4016858040414865E-4</c:v>
                </c:pt>
                <c:pt idx="13">
                  <c:v>9.5419913737476703E-4</c:v>
                </c:pt>
                <c:pt idx="14">
                  <c:v>1.0860132552216021E-3</c:v>
                </c:pt>
                <c:pt idx="15">
                  <c:v>1.2142060010188521E-3</c:v>
                </c:pt>
                <c:pt idx="16">
                  <c:v>1.3764177653251899E-3</c:v>
                </c:pt>
                <c:pt idx="17">
                  <c:v>1.5566389743589825E-3</c:v>
                </c:pt>
                <c:pt idx="18">
                  <c:v>1.7772925165562984E-3</c:v>
                </c:pt>
                <c:pt idx="19">
                  <c:v>2.0152300305654614E-3</c:v>
                </c:pt>
                <c:pt idx="20">
                  <c:v>2.3019645050093452E-3</c:v>
                </c:pt>
                <c:pt idx="21">
                  <c:v>2.6439458634742751E-3</c:v>
                </c:pt>
                <c:pt idx="22">
                  <c:v>3.0320815571404495E-3</c:v>
                </c:pt>
                <c:pt idx="23">
                  <c:v>3.4847476736288002E-3</c:v>
                </c:pt>
                <c:pt idx="24">
                  <c:v>3.9903423501443406E-3</c:v>
                </c:pt>
                <c:pt idx="25">
                  <c:v>4.5952167430803334E-3</c:v>
                </c:pt>
                <c:pt idx="26">
                  <c:v>5.3486416878927171E-3</c:v>
                </c:pt>
                <c:pt idx="27">
                  <c:v>6.283556376294787E-3</c:v>
                </c:pt>
                <c:pt idx="28">
                  <c:v>7.4779025471217522E-3</c:v>
                </c:pt>
                <c:pt idx="29">
                  <c:v>9.0052132280523008E-3</c:v>
                </c:pt>
                <c:pt idx="30">
                  <c:v>1.1063611988453051E-2</c:v>
                </c:pt>
                <c:pt idx="31">
                  <c:v>1.382862919001537E-2</c:v>
                </c:pt>
                <c:pt idx="32">
                  <c:v>1.7704666462896926E-2</c:v>
                </c:pt>
                <c:pt idx="33">
                  <c:v>2.3408673119375202E-2</c:v>
                </c:pt>
                <c:pt idx="34">
                  <c:v>3.2301109763966857E-2</c:v>
                </c:pt>
                <c:pt idx="35">
                  <c:v>4.747312616743081E-2</c:v>
                </c:pt>
                <c:pt idx="36">
                  <c:v>7.738357208354589E-2</c:v>
                </c:pt>
                <c:pt idx="37">
                  <c:v>0.15954126507047162</c:v>
                </c:pt>
                <c:pt idx="38">
                  <c:v>0.97848290541687888</c:v>
                </c:pt>
              </c:numCache>
            </c:numRef>
          </c:yVal>
        </c:ser>
        <c:ser>
          <c:idx val="6"/>
          <c:order val="6"/>
          <c:tx>
            <c:v>5277</c:v>
          </c:tx>
          <c:spPr>
            <a:ln w="28575">
              <a:noFill/>
            </a:ln>
          </c:spPr>
          <c:xVal>
            <c:numRef>
              <c:f>'[1]5277'!$N$3:$N$37</c:f>
              <c:numCache>
                <c:formatCode>General</c:formatCode>
                <c:ptCount val="35"/>
                <c:pt idx="0">
                  <c:v>1</c:v>
                </c:pt>
                <c:pt idx="1">
                  <c:v>0.99872817666782365</c:v>
                </c:pt>
                <c:pt idx="2">
                  <c:v>0.99919065787952577</c:v>
                </c:pt>
                <c:pt idx="3">
                  <c:v>1</c:v>
                </c:pt>
                <c:pt idx="4">
                  <c:v>0.99965313909122222</c:v>
                </c:pt>
                <c:pt idx="5">
                  <c:v>1.0008093421204685</c:v>
                </c:pt>
                <c:pt idx="6">
                  <c:v>1.004393571511158</c:v>
                </c:pt>
                <c:pt idx="7">
                  <c:v>1.0080934212047641</c:v>
                </c:pt>
                <c:pt idx="8">
                  <c:v>1.0178055266504797</c:v>
                </c:pt>
                <c:pt idx="9">
                  <c:v>1.0275176320961958</c:v>
                </c:pt>
                <c:pt idx="10">
                  <c:v>1.0397733842062664</c:v>
                </c:pt>
                <c:pt idx="11">
                  <c:v>1.0586194935830733</c:v>
                </c:pt>
                <c:pt idx="12">
                  <c:v>1.081743554168112</c:v>
                </c:pt>
                <c:pt idx="13">
                  <c:v>1.1107642502023289</c:v>
                </c:pt>
                <c:pt idx="14">
                  <c:v>1.1475315065325471</c:v>
                </c:pt>
                <c:pt idx="15">
                  <c:v>1.1937796277026238</c:v>
                </c:pt>
                <c:pt idx="16">
                  <c:v>1.2471962076540541</c:v>
                </c:pt>
                <c:pt idx="17">
                  <c:v>1.3162215285004046</c:v>
                </c:pt>
                <c:pt idx="18">
                  <c:v>1.4030523759972251</c:v>
                </c:pt>
                <c:pt idx="19">
                  <c:v>1.5072262689328202</c:v>
                </c:pt>
                <c:pt idx="20">
                  <c:v>1.6351023239680933</c:v>
                </c:pt>
                <c:pt idx="21">
                  <c:v>1.7953520638224081</c:v>
                </c:pt>
                <c:pt idx="22">
                  <c:v>1.9931784021274137</c:v>
                </c:pt>
                <c:pt idx="23">
                  <c:v>2.2408370909931792</c:v>
                </c:pt>
                <c:pt idx="24">
                  <c:v>2.5519713261648747</c:v>
                </c:pt>
                <c:pt idx="25">
                  <c:v>2.9604578563995831</c:v>
                </c:pt>
                <c:pt idx="26">
                  <c:v>3.4908081859174467</c:v>
                </c:pt>
                <c:pt idx="27">
                  <c:v>4.2032604925425252</c:v>
                </c:pt>
                <c:pt idx="28">
                  <c:v>5.1856862064978388</c:v>
                </c:pt>
                <c:pt idx="29">
                  <c:v>6.5922071915828662</c:v>
                </c:pt>
                <c:pt idx="30">
                  <c:v>8.7252861602497394</c:v>
                </c:pt>
                <c:pt idx="31">
                  <c:v>12.224072147069018</c:v>
                </c:pt>
                <c:pt idx="32">
                  <c:v>18.788992947161386</c:v>
                </c:pt>
                <c:pt idx="33">
                  <c:v>34.805757891085676</c:v>
                </c:pt>
                <c:pt idx="34">
                  <c:v>124.54029367556971</c:v>
                </c:pt>
              </c:numCache>
            </c:numRef>
          </c:xVal>
          <c:yVal>
            <c:numRef>
              <c:f>'[1]5277'!$M$3:$M$37</c:f>
              <c:numCache>
                <c:formatCode>General</c:formatCode>
                <c:ptCount val="35"/>
                <c:pt idx="0">
                  <c:v>2.6072186666666865E-5</c:v>
                </c:pt>
                <c:pt idx="1">
                  <c:v>-8.3294553333334141E-5</c:v>
                </c:pt>
                <c:pt idx="2">
                  <c:v>-1.1217101333333424E-4</c:v>
                </c:pt>
                <c:pt idx="3">
                  <c:v>-1.2278178666666757E-4</c:v>
                </c:pt>
                <c:pt idx="4">
                  <c:v>-1.3180094000000064E-4</c:v>
                </c:pt>
                <c:pt idx="5">
                  <c:v>-1.4165380000000005E-4</c:v>
                </c:pt>
                <c:pt idx="6">
                  <c:v>-1.5097611999999999E-4</c:v>
                </c:pt>
                <c:pt idx="7">
                  <c:v>-1.5067295333333341E-4</c:v>
                </c:pt>
                <c:pt idx="8">
                  <c:v>-1.3346834666666784E-4</c:v>
                </c:pt>
                <c:pt idx="9">
                  <c:v>-1.4976346E-4</c:v>
                </c:pt>
                <c:pt idx="10">
                  <c:v>-1.4271488000000001E-4</c:v>
                </c:pt>
                <c:pt idx="11">
                  <c:v>-2.5746278000000124E-4</c:v>
                </c:pt>
                <c:pt idx="12">
                  <c:v>6.7454400000000577E-6</c:v>
                </c:pt>
                <c:pt idx="13">
                  <c:v>-8.7842020000000005E-5</c:v>
                </c:pt>
                <c:pt idx="14">
                  <c:v>-2.2972322000000173E-4</c:v>
                </c:pt>
                <c:pt idx="15">
                  <c:v>5.5176020000000308E-5</c:v>
                </c:pt>
                <c:pt idx="16">
                  <c:v>-9.2692666666667291E-5</c:v>
                </c:pt>
                <c:pt idx="17">
                  <c:v>-1.0383440000000033E-5</c:v>
                </c:pt>
                <c:pt idx="18">
                  <c:v>7.1319573333333879E-5</c:v>
                </c:pt>
                <c:pt idx="19">
                  <c:v>-3.3507300000000154E-4</c:v>
                </c:pt>
                <c:pt idx="20">
                  <c:v>-2.6466298000000056E-4</c:v>
                </c:pt>
                <c:pt idx="21">
                  <c:v>3.3264769333333333E-4</c:v>
                </c:pt>
                <c:pt idx="22">
                  <c:v>1.5150667333333341E-4</c:v>
                </c:pt>
                <c:pt idx="23">
                  <c:v>2.1964300666666811E-4</c:v>
                </c:pt>
                <c:pt idx="24">
                  <c:v>5.0249569333333332E-5</c:v>
                </c:pt>
                <c:pt idx="25">
                  <c:v>2.1395862600000152E-4</c:v>
                </c:pt>
                <c:pt idx="26">
                  <c:v>2.3904552666666681E-4</c:v>
                </c:pt>
                <c:pt idx="27">
                  <c:v>2.0114991333333333E-4</c:v>
                </c:pt>
                <c:pt idx="28">
                  <c:v>6.8682013333333774E-4</c:v>
                </c:pt>
                <c:pt idx="29">
                  <c:v>7.6450613333333805E-4</c:v>
                </c:pt>
                <c:pt idx="30">
                  <c:v>1.2788253333333361E-3</c:v>
                </c:pt>
                <c:pt idx="31">
                  <c:v>2.0790290666666692E-3</c:v>
                </c:pt>
                <c:pt idx="32">
                  <c:v>3.1739093333333392E-3</c:v>
                </c:pt>
                <c:pt idx="33">
                  <c:v>6.4491506666666714E-3</c:v>
                </c:pt>
                <c:pt idx="34">
                  <c:v>2.5235826666666815E-2</c:v>
                </c:pt>
              </c:numCache>
            </c:numRef>
          </c:yVal>
        </c:ser>
        <c:ser>
          <c:idx val="2"/>
          <c:order val="0"/>
          <c:tx>
            <c:v>5740</c:v>
          </c:tx>
          <c:spPr>
            <a:ln w="28575">
              <a:noFill/>
            </a:ln>
          </c:spPr>
          <c:xVal>
            <c:numRef>
              <c:f>'[2]5740'!$B$2:$B$26</c:f>
              <c:numCache>
                <c:formatCode>General</c:formatCode>
                <c:ptCount val="25"/>
                <c:pt idx="0">
                  <c:v>1</c:v>
                </c:pt>
                <c:pt idx="1">
                  <c:v>0.93133555633555665</c:v>
                </c:pt>
                <c:pt idx="2">
                  <c:v>0.89180414180414158</c:v>
                </c:pt>
                <c:pt idx="3">
                  <c:v>0.89312039312039315</c:v>
                </c:pt>
                <c:pt idx="4">
                  <c:v>0.89645489645489973</c:v>
                </c:pt>
                <c:pt idx="5">
                  <c:v>0.88008950508950512</c:v>
                </c:pt>
                <c:pt idx="6">
                  <c:v>0.95353632853632608</c:v>
                </c:pt>
                <c:pt idx="7">
                  <c:v>1.0575201825201768</c:v>
                </c:pt>
                <c:pt idx="8">
                  <c:v>1.2479817479817479</c:v>
                </c:pt>
                <c:pt idx="9">
                  <c:v>1.5984994734994689</c:v>
                </c:pt>
                <c:pt idx="10">
                  <c:v>1.9403299403299399</c:v>
                </c:pt>
                <c:pt idx="11">
                  <c:v>2.2138030888030888</c:v>
                </c:pt>
                <c:pt idx="12">
                  <c:v>2.5514654264654157</c:v>
                </c:pt>
                <c:pt idx="13">
                  <c:v>3.1985345735345811</c:v>
                </c:pt>
                <c:pt idx="14">
                  <c:v>4.0653299403299386</c:v>
                </c:pt>
                <c:pt idx="15">
                  <c:v>5.0919620919621176</c:v>
                </c:pt>
                <c:pt idx="16">
                  <c:v>5.8515707265707269</c:v>
                </c:pt>
                <c:pt idx="17">
                  <c:v>6.9459020709020702</c:v>
                </c:pt>
                <c:pt idx="18">
                  <c:v>8.328843453843449</c:v>
                </c:pt>
                <c:pt idx="19">
                  <c:v>10.017813267813269</c:v>
                </c:pt>
                <c:pt idx="20">
                  <c:v>12.470164970164976</c:v>
                </c:pt>
                <c:pt idx="21">
                  <c:v>16.737495612495689</c:v>
                </c:pt>
                <c:pt idx="22">
                  <c:v>24.498552123552123</c:v>
                </c:pt>
                <c:pt idx="23">
                  <c:v>43.648166023166027</c:v>
                </c:pt>
                <c:pt idx="24">
                  <c:v>130.20919620919562</c:v>
                </c:pt>
              </c:numCache>
            </c:numRef>
          </c:xVal>
          <c:yVal>
            <c:numRef>
              <c:f>'[2]5740'!$C$2:$C$26</c:f>
              <c:numCache>
                <c:formatCode>General</c:formatCode>
                <c:ptCount val="25"/>
                <c:pt idx="0">
                  <c:v>1.3500000000000121E-6</c:v>
                </c:pt>
                <c:pt idx="1">
                  <c:v>1.1116000000000001E-4</c:v>
                </c:pt>
                <c:pt idx="2">
                  <c:v>1.716400000000006E-4</c:v>
                </c:pt>
                <c:pt idx="3">
                  <c:v>2.3882000000000056E-4</c:v>
                </c:pt>
                <c:pt idx="4">
                  <c:v>3.1107000000000151E-4</c:v>
                </c:pt>
                <c:pt idx="5">
                  <c:v>3.7740000000000196E-4</c:v>
                </c:pt>
                <c:pt idx="6">
                  <c:v>4.6311000000000133E-4</c:v>
                </c:pt>
                <c:pt idx="7">
                  <c:v>5.8489000000000013E-4</c:v>
                </c:pt>
                <c:pt idx="8">
                  <c:v>7.6539000000000023E-4</c:v>
                </c:pt>
                <c:pt idx="9">
                  <c:v>1.0670600000000001E-3</c:v>
                </c:pt>
                <c:pt idx="10">
                  <c:v>1.5881500000000093E-3</c:v>
                </c:pt>
                <c:pt idx="11">
                  <c:v>1.9019800000000065E-3</c:v>
                </c:pt>
                <c:pt idx="12">
                  <c:v>2.3097699999999988E-3</c:v>
                </c:pt>
                <c:pt idx="13">
                  <c:v>2.8643200000000152E-3</c:v>
                </c:pt>
                <c:pt idx="14">
                  <c:v>3.6333000000000177E-3</c:v>
                </c:pt>
                <c:pt idx="15">
                  <c:v>4.7626300000000003E-3</c:v>
                </c:pt>
                <c:pt idx="16">
                  <c:v>5.5369500000000014E-3</c:v>
                </c:pt>
                <c:pt idx="17">
                  <c:v>6.5297900000000223E-3</c:v>
                </c:pt>
                <c:pt idx="18">
                  <c:v>7.8115500000000004E-3</c:v>
                </c:pt>
                <c:pt idx="19">
                  <c:v>9.5665000000000645E-3</c:v>
                </c:pt>
                <c:pt idx="20">
                  <c:v>1.2088149999999999E-2</c:v>
                </c:pt>
                <c:pt idx="21">
                  <c:v>1.6021219999999999E-2</c:v>
                </c:pt>
                <c:pt idx="22">
                  <c:v>2.2833040000000217E-2</c:v>
                </c:pt>
                <c:pt idx="23">
                  <c:v>3.7498040000000052E-2</c:v>
                </c:pt>
                <c:pt idx="24">
                  <c:v>9.1781209999999988E-2</c:v>
                </c:pt>
              </c:numCache>
            </c:numRef>
          </c:yVal>
        </c:ser>
        <c:ser>
          <c:idx val="5"/>
          <c:order val="1"/>
          <c:tx>
            <c:v>5286</c:v>
          </c:tx>
          <c:spPr>
            <a:ln w="28575">
              <a:noFill/>
            </a:ln>
          </c:spPr>
          <c:xVal>
            <c:numRef>
              <c:f>'[2]5286'!$B$2:$B$32</c:f>
              <c:numCache>
                <c:formatCode>General</c:formatCode>
                <c:ptCount val="31"/>
                <c:pt idx="0">
                  <c:v>1</c:v>
                </c:pt>
                <c:pt idx="1">
                  <c:v>1.0242279718612226</c:v>
                </c:pt>
                <c:pt idx="2">
                  <c:v>1.0189170314602587</c:v>
                </c:pt>
                <c:pt idx="3">
                  <c:v>1.0196426442283124</c:v>
                </c:pt>
                <c:pt idx="4">
                  <c:v>1.0179836140966458</c:v>
                </c:pt>
                <c:pt idx="5">
                  <c:v>1.0260300805668641</c:v>
                </c:pt>
                <c:pt idx="6">
                  <c:v>1.0229061983682228</c:v>
                </c:pt>
                <c:pt idx="7">
                  <c:v>1.0281149397877725</c:v>
                </c:pt>
                <c:pt idx="8">
                  <c:v>1.0382632986424498</c:v>
                </c:pt>
                <c:pt idx="9">
                  <c:v>1.0469740584918836</c:v>
                </c:pt>
                <c:pt idx="10">
                  <c:v>1.0603042123013462</c:v>
                </c:pt>
                <c:pt idx="11">
                  <c:v>1.0826551295372189</c:v>
                </c:pt>
                <c:pt idx="12">
                  <c:v>1.1147967091927984</c:v>
                </c:pt>
                <c:pt idx="13">
                  <c:v>1.1480147847859783</c:v>
                </c:pt>
                <c:pt idx="14">
                  <c:v>1.1950467560339979</c:v>
                </c:pt>
                <c:pt idx="15">
                  <c:v>1.2576265989882298</c:v>
                </c:pt>
                <c:pt idx="16">
                  <c:v>1.34050997291727</c:v>
                </c:pt>
                <c:pt idx="17">
                  <c:v>1.4493859544533207</c:v>
                </c:pt>
                <c:pt idx="18">
                  <c:v>1.5948491713365971</c:v>
                </c:pt>
                <c:pt idx="19">
                  <c:v>1.7828271644892641</c:v>
                </c:pt>
                <c:pt idx="20">
                  <c:v>2.0369278986186101</c:v>
                </c:pt>
                <c:pt idx="21">
                  <c:v>2.3751383944539977</c:v>
                </c:pt>
                <c:pt idx="22">
                  <c:v>2.8401778262276651</c:v>
                </c:pt>
                <c:pt idx="23">
                  <c:v>3.4858709908191177</c:v>
                </c:pt>
                <c:pt idx="24">
                  <c:v>4.3982353642542025</c:v>
                </c:pt>
                <c:pt idx="25">
                  <c:v>5.7364969595803021</c:v>
                </c:pt>
                <c:pt idx="26">
                  <c:v>7.780272189953882</c:v>
                </c:pt>
                <c:pt idx="27">
                  <c:v>11.031255855149977</c:v>
                </c:pt>
                <c:pt idx="28">
                  <c:v>16.597114582091329</c:v>
                </c:pt>
                <c:pt idx="29">
                  <c:v>27.192423648844287</c:v>
                </c:pt>
                <c:pt idx="30">
                  <c:v>52.370505373963105</c:v>
                </c:pt>
              </c:numCache>
            </c:numRef>
          </c:xVal>
          <c:yVal>
            <c:numRef>
              <c:f>'[2]5286'!$C$2:$C$32</c:f>
              <c:numCache>
                <c:formatCode>General</c:formatCode>
                <c:ptCount val="31"/>
                <c:pt idx="0">
                  <c:v>-1.6002095966029825E-6</c:v>
                </c:pt>
                <c:pt idx="1">
                  <c:v>4.7700004518047172E-5</c:v>
                </c:pt>
                <c:pt idx="2">
                  <c:v>7.5112696220807455E-5</c:v>
                </c:pt>
                <c:pt idx="3">
                  <c:v>9.9542158301487116E-5</c:v>
                </c:pt>
                <c:pt idx="4">
                  <c:v>1.2386158641189071E-4</c:v>
                </c:pt>
                <c:pt idx="5">
                  <c:v>1.4306468772823781E-4</c:v>
                </c:pt>
                <c:pt idx="6">
                  <c:v>1.6512794225053166E-4</c:v>
                </c:pt>
                <c:pt idx="7">
                  <c:v>1.966103624628465E-4</c:v>
                </c:pt>
                <c:pt idx="8">
                  <c:v>2.2133740025477957E-4</c:v>
                </c:pt>
                <c:pt idx="9">
                  <c:v>2.6187885723991653E-4</c:v>
                </c:pt>
                <c:pt idx="10">
                  <c:v>2.9155196416135891E-4</c:v>
                </c:pt>
                <c:pt idx="11">
                  <c:v>3.1043353188959946E-4</c:v>
                </c:pt>
                <c:pt idx="12">
                  <c:v>3.4867479218683652E-4</c:v>
                </c:pt>
                <c:pt idx="13">
                  <c:v>3.7813236501061851E-4</c:v>
                </c:pt>
                <c:pt idx="14">
                  <c:v>4.146173808917199E-4</c:v>
                </c:pt>
                <c:pt idx="15">
                  <c:v>4.5635819957537399E-4</c:v>
                </c:pt>
                <c:pt idx="16">
                  <c:v>5.11362405095541E-4</c:v>
                </c:pt>
                <c:pt idx="17">
                  <c:v>5.7877301740976936E-4</c:v>
                </c:pt>
                <c:pt idx="18">
                  <c:v>6.5022782165605132E-4</c:v>
                </c:pt>
                <c:pt idx="19">
                  <c:v>7.6040956263269627E-4</c:v>
                </c:pt>
                <c:pt idx="20">
                  <c:v>8.9893589639065822E-4</c:v>
                </c:pt>
                <c:pt idx="21">
                  <c:v>1.0674498904458599E-3</c:v>
                </c:pt>
                <c:pt idx="22">
                  <c:v>1.3036342963906578E-3</c:v>
                </c:pt>
                <c:pt idx="23">
                  <c:v>1.6281044925690021E-3</c:v>
                </c:pt>
                <c:pt idx="24">
                  <c:v>2.0664354140127387E-3</c:v>
                </c:pt>
                <c:pt idx="25">
                  <c:v>2.7270276636942813E-3</c:v>
                </c:pt>
                <c:pt idx="26">
                  <c:v>3.7013333503184954E-3</c:v>
                </c:pt>
                <c:pt idx="27">
                  <c:v>5.2235403821656321E-3</c:v>
                </c:pt>
                <c:pt idx="28">
                  <c:v>7.7780567813163911E-3</c:v>
                </c:pt>
                <c:pt idx="29">
                  <c:v>1.2597804416135883E-2</c:v>
                </c:pt>
                <c:pt idx="30">
                  <c:v>2.3712902828025496E-2</c:v>
                </c:pt>
              </c:numCache>
            </c:numRef>
          </c:yVal>
        </c:ser>
        <c:axId val="230486400"/>
        <c:axId val="230488320"/>
      </c:scatterChart>
      <c:valAx>
        <c:axId val="230486400"/>
        <c:scaling>
          <c:orientation val="minMax"/>
          <c:max val="10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/>
                  <a:t>Gain</a:t>
                </a:r>
              </a:p>
            </c:rich>
          </c:tx>
          <c:layout/>
        </c:title>
        <c:numFmt formatCode="0_ " sourceLinked="0"/>
        <c:tickLblPos val="nextTo"/>
        <c:crossAx val="230488320"/>
        <c:crosses val="autoZero"/>
        <c:crossBetween val="midCat"/>
      </c:valAx>
      <c:valAx>
        <c:axId val="230488320"/>
        <c:scaling>
          <c:orientation val="minMax"/>
          <c:max val="0.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ja-JP" sz="1200" dirty="0" err="1" smtClean="0">
                    <a:latin typeface="Symbol" pitchFamily="18" charset="2"/>
                  </a:rPr>
                  <a:t>D</a:t>
                </a:r>
                <a:r>
                  <a:rPr lang="en-US" altLang="ja-JP" sz="1200" dirty="0" err="1" smtClean="0"/>
                  <a:t>leak</a:t>
                </a:r>
                <a:r>
                  <a:rPr lang="en-US" altLang="ja-JP" sz="1200" dirty="0" smtClean="0"/>
                  <a:t>[</a:t>
                </a:r>
                <a:r>
                  <a:rPr lang="el-GR" altLang="en-US" sz="1200" dirty="0"/>
                  <a:t>μ</a:t>
                </a:r>
                <a:r>
                  <a:rPr lang="en-US" altLang="en-US" sz="1200" dirty="0"/>
                  <a:t>A/mm^2]</a:t>
                </a:r>
              </a:p>
            </c:rich>
          </c:tx>
          <c:layout/>
        </c:title>
        <c:numFmt formatCode="General" sourceLinked="1"/>
        <c:tickLblPos val="nextTo"/>
        <c:crossAx val="2304864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9162399327706031"/>
          <c:y val="0.12489203054163739"/>
          <c:w val="0.10675226946375989"/>
          <c:h val="0.46385230255308996"/>
        </c:manualLayout>
      </c:layout>
    </c:legend>
    <c:plotVisOnly val="1"/>
  </c:chart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9.2987303086147124E-2"/>
          <c:y val="0.11650017842598299"/>
          <c:w val="0.85992191981805244"/>
          <c:h val="0.7807238950450186"/>
        </c:manualLayout>
      </c:layout>
      <c:scatterChart>
        <c:scatterStyle val="lineMarker"/>
        <c:ser>
          <c:idx val="0"/>
          <c:order val="0"/>
          <c:tx>
            <c:strRef>
              <c:f>'10^12 全部'!$B$1</c:f>
              <c:strCache>
                <c:ptCount val="1"/>
                <c:pt idx="0">
                  <c:v>thin N (5288)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'10^12 全部'!$A$2:$A$16</c:f>
              <c:numCache>
                <c:formatCode>0.0_ </c:formatCode>
                <c:ptCount val="15"/>
                <c:pt idx="0">
                  <c:v>4.3525900149243704</c:v>
                </c:pt>
                <c:pt idx="1">
                  <c:v>7.7905938997592603</c:v>
                </c:pt>
                <c:pt idx="2">
                  <c:v>8.924995687683273</c:v>
                </c:pt>
                <c:pt idx="3">
                  <c:v>10.318473964856491</c:v>
                </c:pt>
                <c:pt idx="4">
                  <c:v>12.035938472614916</c:v>
                </c:pt>
                <c:pt idx="5">
                  <c:v>14.191384366164437</c:v>
                </c:pt>
                <c:pt idx="6">
                  <c:v>16.929442998672489</c:v>
                </c:pt>
                <c:pt idx="7">
                  <c:v>18.586197586602569</c:v>
                </c:pt>
                <c:pt idx="8">
                  <c:v>20.487704272568244</c:v>
                </c:pt>
                <c:pt idx="9">
                  <c:v>22.686160838164277</c:v>
                </c:pt>
                <c:pt idx="10">
                  <c:v>25.19742910926286</c:v>
                </c:pt>
                <c:pt idx="11">
                  <c:v>28.198426566870889</c:v>
                </c:pt>
                <c:pt idx="12">
                  <c:v>31.751025581412794</c:v>
                </c:pt>
                <c:pt idx="13">
                  <c:v>36.027718821950273</c:v>
                </c:pt>
                <c:pt idx="14">
                  <c:v>41.269246057042324</c:v>
                </c:pt>
              </c:numCache>
            </c:numRef>
          </c:xVal>
          <c:yVal>
            <c:numRef>
              <c:f>'10^12 全部'!$B$2:$B$16</c:f>
              <c:numCache>
                <c:formatCode>General</c:formatCode>
                <c:ptCount val="15"/>
                <c:pt idx="0">
                  <c:v>298.26946026255172</c:v>
                </c:pt>
                <c:pt idx="1">
                  <c:v>570.7558259842574</c:v>
                </c:pt>
                <c:pt idx="2">
                  <c:v>621.77639229752742</c:v>
                </c:pt>
                <c:pt idx="3">
                  <c:v>754.85391626950513</c:v>
                </c:pt>
                <c:pt idx="4">
                  <c:v>850.45798080319639</c:v>
                </c:pt>
                <c:pt idx="5">
                  <c:v>979.19130683681055</c:v>
                </c:pt>
                <c:pt idx="6">
                  <c:v>1079.6194408027397</c:v>
                </c:pt>
                <c:pt idx="7">
                  <c:v>1167.2501943489058</c:v>
                </c:pt>
                <c:pt idx="8">
                  <c:v>1212.4184581275181</c:v>
                </c:pt>
                <c:pt idx="9">
                  <c:v>1309.2737316388022</c:v>
                </c:pt>
                <c:pt idx="10">
                  <c:v>1357.1582067783456</c:v>
                </c:pt>
                <c:pt idx="11">
                  <c:v>1485.0258002912551</c:v>
                </c:pt>
                <c:pt idx="12">
                  <c:v>1560.8056326412511</c:v>
                </c:pt>
                <c:pt idx="13">
                  <c:v>1675.8718345615248</c:v>
                </c:pt>
                <c:pt idx="14">
                  <c:v>1748.79236373361</c:v>
                </c:pt>
              </c:numCache>
            </c:numRef>
          </c:yVal>
        </c:ser>
        <c:ser>
          <c:idx val="1"/>
          <c:order val="1"/>
          <c:tx>
            <c:strRef>
              <c:f>'10^12 全部'!$D$1</c:f>
              <c:strCache>
                <c:ptCount val="1"/>
                <c:pt idx="0">
                  <c:v>thin N (5289)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</c:marker>
          <c:xVal>
            <c:numRef>
              <c:f>'10^12 全部'!$C$6:$C$25</c:f>
              <c:numCache>
                <c:formatCode>0.0_ </c:formatCode>
                <c:ptCount val="20"/>
                <c:pt idx="0">
                  <c:v>1.9675345660357626</c:v>
                </c:pt>
                <c:pt idx="1">
                  <c:v>2.7472465084591802</c:v>
                </c:pt>
                <c:pt idx="2">
                  <c:v>4.2780218532461074</c:v>
                </c:pt>
                <c:pt idx="3">
                  <c:v>7.6324776619996326</c:v>
                </c:pt>
                <c:pt idx="4">
                  <c:v>16.569774043374586</c:v>
                </c:pt>
                <c:pt idx="5">
                  <c:v>18.188547571424678</c:v>
                </c:pt>
                <c:pt idx="6">
                  <c:v>20.043147496309729</c:v>
                </c:pt>
                <c:pt idx="7">
                  <c:v>22.179909337851885</c:v>
                </c:pt>
                <c:pt idx="8">
                  <c:v>24.620712545090829</c:v>
                </c:pt>
                <c:pt idx="9">
                  <c:v>27.530548252701003</c:v>
                </c:pt>
                <c:pt idx="10">
                  <c:v>30.98802525962725</c:v>
                </c:pt>
                <c:pt idx="11">
                  <c:v>35.106689608790042</c:v>
                </c:pt>
                <c:pt idx="12">
                  <c:v>40.145950336707919</c:v>
                </c:pt>
                <c:pt idx="13">
                  <c:v>46.401900586072244</c:v>
                </c:pt>
                <c:pt idx="14">
                  <c:v>54.311255906577813</c:v>
                </c:pt>
                <c:pt idx="15">
                  <c:v>64.627350621446212</c:v>
                </c:pt>
                <c:pt idx="16">
                  <c:v>78.540671319142987</c:v>
                </c:pt>
                <c:pt idx="17">
                  <c:v>98.236542610336173</c:v>
                </c:pt>
                <c:pt idx="18">
                  <c:v>128.19610275043487</c:v>
                </c:pt>
                <c:pt idx="19">
                  <c:v>178.78217501812367</c:v>
                </c:pt>
              </c:numCache>
            </c:numRef>
          </c:xVal>
          <c:yVal>
            <c:numRef>
              <c:f>'10^12 全部'!$D$6:$D$25</c:f>
              <c:numCache>
                <c:formatCode>General</c:formatCode>
                <c:ptCount val="20"/>
                <c:pt idx="0">
                  <c:v>86.584930278949784</c:v>
                </c:pt>
                <c:pt idx="1">
                  <c:v>180.35780220242677</c:v>
                </c:pt>
                <c:pt idx="2">
                  <c:v>359.88797541803683</c:v>
                </c:pt>
                <c:pt idx="3">
                  <c:v>621.89575756292061</c:v>
                </c:pt>
                <c:pt idx="4">
                  <c:v>1106.2900881162186</c:v>
                </c:pt>
                <c:pt idx="5">
                  <c:v>1193.5075658845212</c:v>
                </c:pt>
                <c:pt idx="6">
                  <c:v>1239.2400718406111</c:v>
                </c:pt>
                <c:pt idx="7">
                  <c:v>1356.5274942166548</c:v>
                </c:pt>
                <c:pt idx="8">
                  <c:v>1391.50794732194</c:v>
                </c:pt>
                <c:pt idx="9">
                  <c:v>1481.4505087926461</c:v>
                </c:pt>
                <c:pt idx="10">
                  <c:v>1562.0597154429001</c:v>
                </c:pt>
                <c:pt idx="11">
                  <c:v>1667.2860938850561</c:v>
                </c:pt>
                <c:pt idx="12">
                  <c:v>1761.1745218458298</c:v>
                </c:pt>
                <c:pt idx="13">
                  <c:v>1844.9222059857411</c:v>
                </c:pt>
                <c:pt idx="14">
                  <c:v>2004.6196210787582</c:v>
                </c:pt>
                <c:pt idx="15">
                  <c:v>2107.2223435954575</c:v>
                </c:pt>
                <c:pt idx="16">
                  <c:v>2143.2372931273458</c:v>
                </c:pt>
                <c:pt idx="17">
                  <c:v>2242.4069251106448</c:v>
                </c:pt>
                <c:pt idx="18">
                  <c:v>2229.6625705757065</c:v>
                </c:pt>
                <c:pt idx="19">
                  <c:v>2324.6401307533552</c:v>
                </c:pt>
              </c:numCache>
            </c:numRef>
          </c:yVal>
        </c:ser>
        <c:ser>
          <c:idx val="2"/>
          <c:order val="2"/>
          <c:tx>
            <c:strRef>
              <c:f>'10^12 全部'!$F$1</c:f>
              <c:strCache>
                <c:ptCount val="1"/>
                <c:pt idx="0">
                  <c:v>thin N, thick P (5257)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</c:marker>
          <c:xVal>
            <c:numRef>
              <c:f>'10^12 全部'!$E$2:$E$31</c:f>
              <c:numCache>
                <c:formatCode>0.0_ </c:formatCode>
                <c:ptCount val="30"/>
                <c:pt idx="0" formatCode="General">
                  <c:v>1.1000000000000001</c:v>
                </c:pt>
                <c:pt idx="1">
                  <c:v>1.3293597340656165</c:v>
                </c:pt>
                <c:pt idx="2">
                  <c:v>1.8989333718745482</c:v>
                </c:pt>
                <c:pt idx="3">
                  <c:v>3.0566844919785998</c:v>
                </c:pt>
                <c:pt idx="4">
                  <c:v>5.5699841017488065</c:v>
                </c:pt>
                <c:pt idx="5">
                  <c:v>13.11611504552681</c:v>
                </c:pt>
                <c:pt idx="6">
                  <c:v>16.365948836536965</c:v>
                </c:pt>
                <c:pt idx="7">
                  <c:v>20.943488943488926</c:v>
                </c:pt>
                <c:pt idx="8">
                  <c:v>27.693597340656165</c:v>
                </c:pt>
                <c:pt idx="9">
                  <c:v>32.32871802283595</c:v>
                </c:pt>
                <c:pt idx="10">
                  <c:v>33.414424049717894</c:v>
                </c:pt>
                <c:pt idx="11">
                  <c:v>34.544992050874406</c:v>
                </c:pt>
                <c:pt idx="12">
                  <c:v>35.73210001445316</c:v>
                </c:pt>
                <c:pt idx="13">
                  <c:v>36.975401069518533</c:v>
                </c:pt>
                <c:pt idx="14">
                  <c:v>38.286920075155365</c:v>
                </c:pt>
                <c:pt idx="15">
                  <c:v>39.689434889434885</c:v>
                </c:pt>
                <c:pt idx="16">
                  <c:v>41.159011417834947</c:v>
                </c:pt>
                <c:pt idx="17">
                  <c:v>42.719236883942756</c:v>
                </c:pt>
                <c:pt idx="18">
                  <c:v>44.358664546899824</c:v>
                </c:pt>
                <c:pt idx="19">
                  <c:v>46.111519005636417</c:v>
                </c:pt>
                <c:pt idx="20">
                  <c:v>47.976759647347876</c:v>
                </c:pt>
                <c:pt idx="21">
                  <c:v>49.956352073999135</c:v>
                </c:pt>
                <c:pt idx="22">
                  <c:v>52.059661800838121</c:v>
                </c:pt>
                <c:pt idx="23">
                  <c:v>54.309466685937025</c:v>
                </c:pt>
                <c:pt idx="24">
                  <c:v>56.718716577540107</c:v>
                </c:pt>
                <c:pt idx="25">
                  <c:v>71.783321289203727</c:v>
                </c:pt>
                <c:pt idx="26">
                  <c:v>94.588235294117666</c:v>
                </c:pt>
                <c:pt idx="27">
                  <c:v>132.4781037722214</c:v>
                </c:pt>
                <c:pt idx="28">
                  <c:v>206.80907645613527</c:v>
                </c:pt>
                <c:pt idx="29">
                  <c:v>412.74172568290214</c:v>
                </c:pt>
              </c:numCache>
            </c:numRef>
          </c:xVal>
          <c:yVal>
            <c:numRef>
              <c:f>'10^12 全部'!$F$2:$F$31</c:f>
              <c:numCache>
                <c:formatCode>General</c:formatCode>
                <c:ptCount val="30"/>
                <c:pt idx="0">
                  <c:v>328.56670887402879</c:v>
                </c:pt>
                <c:pt idx="1">
                  <c:v>689.9004886127293</c:v>
                </c:pt>
                <c:pt idx="2">
                  <c:v>864.81490267669142</c:v>
                </c:pt>
                <c:pt idx="3">
                  <c:v>692.21153693883855</c:v>
                </c:pt>
                <c:pt idx="4">
                  <c:v>787.90050250311651</c:v>
                </c:pt>
                <c:pt idx="5">
                  <c:v>1635.6657504032537</c:v>
                </c:pt>
                <c:pt idx="6">
                  <c:v>1939.5724568972498</c:v>
                </c:pt>
                <c:pt idx="7">
                  <c:v>2407.5855328415159</c:v>
                </c:pt>
                <c:pt idx="8">
                  <c:v>2944.0152206201042</c:v>
                </c:pt>
                <c:pt idx="9">
                  <c:v>3209.1698052460197</c:v>
                </c:pt>
                <c:pt idx="10">
                  <c:v>3267.9511452619422</c:v>
                </c:pt>
                <c:pt idx="11">
                  <c:v>3368.9866229605877</c:v>
                </c:pt>
                <c:pt idx="12">
                  <c:v>3524.176241758691</c:v>
                </c:pt>
                <c:pt idx="13">
                  <c:v>3478.6627296948664</c:v>
                </c:pt>
                <c:pt idx="14">
                  <c:v>3592.3163443652711</c:v>
                </c:pt>
                <c:pt idx="15">
                  <c:v>3649.1440991174491</c:v>
                </c:pt>
                <c:pt idx="16">
                  <c:v>3809.6633710469732</c:v>
                </c:pt>
                <c:pt idx="17">
                  <c:v>3844.566507829521</c:v>
                </c:pt>
                <c:pt idx="18">
                  <c:v>3936.6415670239835</c:v>
                </c:pt>
                <c:pt idx="19">
                  <c:v>4037.9709888464622</c:v>
                </c:pt>
                <c:pt idx="20">
                  <c:v>4065.9517537938978</c:v>
                </c:pt>
                <c:pt idx="21">
                  <c:v>4156.8280091917513</c:v>
                </c:pt>
                <c:pt idx="22">
                  <c:v>4244.692354408523</c:v>
                </c:pt>
                <c:pt idx="23">
                  <c:v>4336.4291219431434</c:v>
                </c:pt>
                <c:pt idx="24">
                  <c:v>4348.2475244795833</c:v>
                </c:pt>
                <c:pt idx="25">
                  <c:v>4900.9810318650734</c:v>
                </c:pt>
                <c:pt idx="26">
                  <c:v>5521.8340192912474</c:v>
                </c:pt>
                <c:pt idx="27">
                  <c:v>5917.3183451105015</c:v>
                </c:pt>
                <c:pt idx="28">
                  <c:v>6404.6296829125304</c:v>
                </c:pt>
                <c:pt idx="29">
                  <c:v>5853.5021604715002</c:v>
                </c:pt>
              </c:numCache>
            </c:numRef>
          </c:yVal>
        </c:ser>
        <c:ser>
          <c:idx val="3"/>
          <c:order val="3"/>
          <c:tx>
            <c:strRef>
              <c:f>'10^12 全部'!$H$1</c:f>
              <c:strCache>
                <c:ptCount val="1"/>
                <c:pt idx="0">
                  <c:v>thin N, thick P (5258)</c:v>
                </c:pt>
              </c:strCache>
            </c:strRef>
          </c:tx>
          <c:spPr>
            <a:ln w="28575">
              <a:noFill/>
            </a:ln>
          </c:spPr>
          <c:xVal>
            <c:numRef>
              <c:f>'10^12 全部'!$G$2:$G$28</c:f>
              <c:numCache>
                <c:formatCode>0.0_ </c:formatCode>
                <c:ptCount val="27"/>
                <c:pt idx="0">
                  <c:v>1.3475029254211861</c:v>
                </c:pt>
                <c:pt idx="1">
                  <c:v>1.9392904070539474</c:v>
                </c:pt>
                <c:pt idx="2">
                  <c:v>3.1768508435302576</c:v>
                </c:pt>
                <c:pt idx="3">
                  <c:v>5.7569041679568675</c:v>
                </c:pt>
                <c:pt idx="4">
                  <c:v>13.558181959458128</c:v>
                </c:pt>
                <c:pt idx="5">
                  <c:v>21.683836482582585</c:v>
                </c:pt>
                <c:pt idx="6">
                  <c:v>28.722823156114856</c:v>
                </c:pt>
                <c:pt idx="7">
                  <c:v>33.588126211193959</c:v>
                </c:pt>
                <c:pt idx="8">
                  <c:v>34.718052023208536</c:v>
                </c:pt>
                <c:pt idx="9">
                  <c:v>35.903876864412183</c:v>
                </c:pt>
                <c:pt idx="10">
                  <c:v>37.157082070676097</c:v>
                </c:pt>
                <c:pt idx="11">
                  <c:v>38.465954359950331</c:v>
                </c:pt>
                <c:pt idx="12">
                  <c:v>39.853224457796273</c:v>
                </c:pt>
                <c:pt idx="13">
                  <c:v>41.318776391126207</c:v>
                </c:pt>
                <c:pt idx="14">
                  <c:v>42.873279684182044</c:v>
                </c:pt>
                <c:pt idx="15">
                  <c:v>44.529839296089968</c:v>
                </c:pt>
                <c:pt idx="16">
                  <c:v>46.263868931853061</c:v>
                </c:pt>
                <c:pt idx="17">
                  <c:v>48.121641854224144</c:v>
                </c:pt>
                <c:pt idx="18">
                  <c:v>50.101998332307012</c:v>
                </c:pt>
                <c:pt idx="19">
                  <c:v>52.194384814947547</c:v>
                </c:pt>
                <c:pt idx="20">
                  <c:v>54.444030807091494</c:v>
                </c:pt>
                <c:pt idx="21">
                  <c:v>56.850240470201022</c:v>
                </c:pt>
                <c:pt idx="22">
                  <c:v>59.423683328520461</c:v>
                </c:pt>
                <c:pt idx="23">
                  <c:v>75.617933614684048</c:v>
                </c:pt>
                <c:pt idx="24">
                  <c:v>142.7849081899036</c:v>
                </c:pt>
                <c:pt idx="25">
                  <c:v>230.01406753576902</c:v>
                </c:pt>
                <c:pt idx="26">
                  <c:v>343.43111024517509</c:v>
                </c:pt>
              </c:numCache>
            </c:numRef>
          </c:xVal>
          <c:yVal>
            <c:numRef>
              <c:f>'10^12 全部'!$H$2:$H$28</c:f>
              <c:numCache>
                <c:formatCode>General</c:formatCode>
                <c:ptCount val="27"/>
                <c:pt idx="0">
                  <c:v>487.88367775270899</c:v>
                </c:pt>
                <c:pt idx="1">
                  <c:v>584.26267045593738</c:v>
                </c:pt>
                <c:pt idx="2">
                  <c:v>598.52428222693334</c:v>
                </c:pt>
                <c:pt idx="3">
                  <c:v>807.78674036479549</c:v>
                </c:pt>
                <c:pt idx="4">
                  <c:v>1754.4810283080458</c:v>
                </c:pt>
                <c:pt idx="5">
                  <c:v>2493.9560984562886</c:v>
                </c:pt>
                <c:pt idx="6">
                  <c:v>3062.0975979563796</c:v>
                </c:pt>
                <c:pt idx="7">
                  <c:v>3388.9408550029939</c:v>
                </c:pt>
                <c:pt idx="8">
                  <c:v>3460.6052813346837</c:v>
                </c:pt>
                <c:pt idx="9">
                  <c:v>3552.0502281130643</c:v>
                </c:pt>
                <c:pt idx="10">
                  <c:v>3605.5019919478605</c:v>
                </c:pt>
                <c:pt idx="11">
                  <c:v>3692.5759164387937</c:v>
                </c:pt>
                <c:pt idx="12">
                  <c:v>3771.8571058156522</c:v>
                </c:pt>
                <c:pt idx="13">
                  <c:v>3880.6268958872697</c:v>
                </c:pt>
                <c:pt idx="14">
                  <c:v>3881.4042835072241</c:v>
                </c:pt>
                <c:pt idx="15">
                  <c:v>4051.1822311300043</c:v>
                </c:pt>
                <c:pt idx="16">
                  <c:v>3992.8628466111959</c:v>
                </c:pt>
                <c:pt idx="17">
                  <c:v>4101.7070740370746</c:v>
                </c:pt>
                <c:pt idx="18">
                  <c:v>4207.9587149214585</c:v>
                </c:pt>
                <c:pt idx="19">
                  <c:v>4270.5066591231134</c:v>
                </c:pt>
                <c:pt idx="20">
                  <c:v>4356.7065816179638</c:v>
                </c:pt>
                <c:pt idx="21">
                  <c:v>4483.8227337243152</c:v>
                </c:pt>
                <c:pt idx="22">
                  <c:v>4565.2615777318251</c:v>
                </c:pt>
                <c:pt idx="23">
                  <c:v>5057.0154452374973</c:v>
                </c:pt>
                <c:pt idx="24">
                  <c:v>5760.4127355607334</c:v>
                </c:pt>
                <c:pt idx="25">
                  <c:v>5908.6756716373829</c:v>
                </c:pt>
                <c:pt idx="26">
                  <c:v>5578.9249774045684</c:v>
                </c:pt>
              </c:numCache>
            </c:numRef>
          </c:yVal>
        </c:ser>
        <c:ser>
          <c:idx val="4"/>
          <c:order val="4"/>
          <c:tx>
            <c:strRef>
              <c:f>'10^12 全部'!$J$1</c:f>
              <c:strCache>
                <c:ptCount val="1"/>
                <c:pt idx="0">
                  <c:v>thin N, thin P (5741)</c:v>
                </c:pt>
              </c:strCache>
            </c:strRef>
          </c:tx>
          <c:spPr>
            <a:ln w="28575">
              <a:noFill/>
            </a:ln>
          </c:spPr>
          <c:xVal>
            <c:numRef>
              <c:f>'10^12 全部'!$I$2:$I$19</c:f>
              <c:numCache>
                <c:formatCode>0.0_ </c:formatCode>
                <c:ptCount val="18"/>
                <c:pt idx="0">
                  <c:v>0.99541825754946189</c:v>
                </c:pt>
                <c:pt idx="1">
                  <c:v>1.0359944463727826</c:v>
                </c:pt>
                <c:pt idx="2">
                  <c:v>1.1909406456091636</c:v>
                </c:pt>
                <c:pt idx="3">
                  <c:v>1.6369200509082495</c:v>
                </c:pt>
                <c:pt idx="4">
                  <c:v>2.9295962050214146</c:v>
                </c:pt>
                <c:pt idx="5">
                  <c:v>3.4333449033900267</c:v>
                </c:pt>
                <c:pt idx="6">
                  <c:v>4.1007751937984498</c:v>
                </c:pt>
                <c:pt idx="7">
                  <c:v>5.0022330209418024</c:v>
                </c:pt>
                <c:pt idx="8">
                  <c:v>6.2734235797755415</c:v>
                </c:pt>
                <c:pt idx="9">
                  <c:v>8.1557792433183067</c:v>
                </c:pt>
                <c:pt idx="10">
                  <c:v>9.4592155501561948</c:v>
                </c:pt>
                <c:pt idx="11">
                  <c:v>11.133969686451422</c:v>
                </c:pt>
                <c:pt idx="12">
                  <c:v>13.352643757954457</c:v>
                </c:pt>
                <c:pt idx="13">
                  <c:v>16.410829573064817</c:v>
                </c:pt>
                <c:pt idx="14">
                  <c:v>20.855918083998631</c:v>
                </c:pt>
                <c:pt idx="15">
                  <c:v>27.864537776235089</c:v>
                </c:pt>
                <c:pt idx="16">
                  <c:v>40.392548883489532</c:v>
                </c:pt>
                <c:pt idx="17">
                  <c:v>69.012055999074406</c:v>
                </c:pt>
              </c:numCache>
            </c:numRef>
          </c:xVal>
          <c:yVal>
            <c:numRef>
              <c:f>'10^12 全部'!$J$2:$J$19</c:f>
              <c:numCache>
                <c:formatCode>General</c:formatCode>
                <c:ptCount val="18"/>
                <c:pt idx="0">
                  <c:v>58.654319534027501</c:v>
                </c:pt>
                <c:pt idx="1">
                  <c:v>495.16852200437756</c:v>
                </c:pt>
                <c:pt idx="2">
                  <c:v>541.77135621958064</c:v>
                </c:pt>
                <c:pt idx="3">
                  <c:v>602.91983502950052</c:v>
                </c:pt>
                <c:pt idx="4">
                  <c:v>574.08499641429398</c:v>
                </c:pt>
                <c:pt idx="5">
                  <c:v>619.36427530169999</c:v>
                </c:pt>
                <c:pt idx="6">
                  <c:v>626.03226481707748</c:v>
                </c:pt>
                <c:pt idx="7">
                  <c:v>592.43844050838175</c:v>
                </c:pt>
                <c:pt idx="8">
                  <c:v>651.10881290611064</c:v>
                </c:pt>
                <c:pt idx="9">
                  <c:v>575.14725777664978</c:v>
                </c:pt>
                <c:pt idx="10">
                  <c:v>615.53672122140711</c:v>
                </c:pt>
                <c:pt idx="11">
                  <c:v>618.33775640178783</c:v>
                </c:pt>
                <c:pt idx="12">
                  <c:v>630.04358189255447</c:v>
                </c:pt>
                <c:pt idx="13">
                  <c:v>764.09821081062603</c:v>
                </c:pt>
                <c:pt idx="14">
                  <c:v>799.79163742815172</c:v>
                </c:pt>
                <c:pt idx="15">
                  <c:v>1016.2964734052755</c:v>
                </c:pt>
                <c:pt idx="16">
                  <c:v>1600.1228305802028</c:v>
                </c:pt>
                <c:pt idx="17">
                  <c:v>2623.2022157996016</c:v>
                </c:pt>
              </c:numCache>
            </c:numRef>
          </c:yVal>
        </c:ser>
        <c:ser>
          <c:idx val="5"/>
          <c:order val="5"/>
          <c:tx>
            <c:strRef>
              <c:f>'10^12 全部'!$N$1</c:f>
              <c:strCache>
                <c:ptCount val="1"/>
                <c:pt idx="0">
                  <c:v>current (5280, Jan)</c:v>
                </c:pt>
              </c:strCache>
            </c:strRef>
          </c:tx>
          <c:spPr>
            <a:ln w="28575">
              <a:noFill/>
            </a:ln>
          </c:spPr>
          <c:xVal>
            <c:numRef>
              <c:f>'10^12 全部'!$L$2:$L$8</c:f>
              <c:numCache>
                <c:formatCode>General</c:formatCode>
                <c:ptCount val="7"/>
                <c:pt idx="0">
                  <c:v>4.9000000000000004</c:v>
                </c:pt>
                <c:pt idx="1">
                  <c:v>8.3000000000000007</c:v>
                </c:pt>
                <c:pt idx="2">
                  <c:v>15.8</c:v>
                </c:pt>
                <c:pt idx="3">
                  <c:v>23.4</c:v>
                </c:pt>
                <c:pt idx="4">
                  <c:v>37.4</c:v>
                </c:pt>
                <c:pt idx="5">
                  <c:v>69.099999999999994</c:v>
                </c:pt>
                <c:pt idx="6">
                  <c:v>188.4</c:v>
                </c:pt>
              </c:numCache>
            </c:numRef>
          </c:xVal>
          <c:yVal>
            <c:numRef>
              <c:f>'10^12 全部'!$N$2:$N$8</c:f>
              <c:numCache>
                <c:formatCode>General</c:formatCode>
                <c:ptCount val="7"/>
                <c:pt idx="0">
                  <c:v>387.6</c:v>
                </c:pt>
                <c:pt idx="1">
                  <c:v>620.88</c:v>
                </c:pt>
                <c:pt idx="2">
                  <c:v>1167.5999999999999</c:v>
                </c:pt>
                <c:pt idx="3">
                  <c:v>1680.7</c:v>
                </c:pt>
                <c:pt idx="4">
                  <c:v>2544.1999999999998</c:v>
                </c:pt>
                <c:pt idx="5">
                  <c:v>4169.8378957608265</c:v>
                </c:pt>
                <c:pt idx="6">
                  <c:v>6984.0006189826536</c:v>
                </c:pt>
              </c:numCache>
            </c:numRef>
          </c:yVal>
        </c:ser>
        <c:ser>
          <c:idx val="6"/>
          <c:order val="6"/>
          <c:tx>
            <c:strRef>
              <c:f>'10^12 全部'!$T$1</c:f>
              <c:strCache>
                <c:ptCount val="1"/>
                <c:pt idx="0">
                  <c:v>thin N, thick P (5256,Jan)</c:v>
                </c:pt>
              </c:strCache>
            </c:strRef>
          </c:tx>
          <c:spPr>
            <a:ln w="28575">
              <a:noFill/>
            </a:ln>
          </c:spPr>
          <c:xVal>
            <c:numRef>
              <c:f>'10^12 全部'!$R$2:$R$6</c:f>
              <c:numCache>
                <c:formatCode>General</c:formatCode>
                <c:ptCount val="5"/>
                <c:pt idx="0">
                  <c:v>3</c:v>
                </c:pt>
                <c:pt idx="1">
                  <c:v>8.8000000000000007</c:v>
                </c:pt>
                <c:pt idx="2">
                  <c:v>12.8</c:v>
                </c:pt>
                <c:pt idx="3">
                  <c:v>20.3</c:v>
                </c:pt>
                <c:pt idx="4">
                  <c:v>36.5</c:v>
                </c:pt>
              </c:numCache>
            </c:numRef>
          </c:xVal>
          <c:yVal>
            <c:numRef>
              <c:f>'10^12 全部'!$T$2:$T$6</c:f>
              <c:numCache>
                <c:formatCode>General</c:formatCode>
                <c:ptCount val="5"/>
                <c:pt idx="0">
                  <c:v>493.4</c:v>
                </c:pt>
                <c:pt idx="1">
                  <c:v>1291.9000000000001</c:v>
                </c:pt>
                <c:pt idx="2">
                  <c:v>1816.3</c:v>
                </c:pt>
                <c:pt idx="3">
                  <c:v>2619</c:v>
                </c:pt>
                <c:pt idx="4">
                  <c:v>3869.3</c:v>
                </c:pt>
              </c:numCache>
            </c:numRef>
          </c:yVal>
        </c:ser>
        <c:ser>
          <c:idx val="7"/>
          <c:order val="7"/>
          <c:tx>
            <c:strRef>
              <c:f>'10^12 全部'!$Q$1</c:f>
              <c:strCache>
                <c:ptCount val="1"/>
                <c:pt idx="0">
                  <c:v>thick N (5266, Jan)</c:v>
                </c:pt>
              </c:strCache>
            </c:strRef>
          </c:tx>
          <c:spPr>
            <a:ln w="28575">
              <a:noFill/>
            </a:ln>
          </c:spPr>
          <c:xVal>
            <c:numRef>
              <c:f>'10^12 全部'!$O$2:$O$9</c:f>
              <c:numCache>
                <c:formatCode>General</c:formatCode>
                <c:ptCount val="8"/>
                <c:pt idx="0">
                  <c:v>2.4</c:v>
                </c:pt>
                <c:pt idx="1">
                  <c:v>5.2</c:v>
                </c:pt>
                <c:pt idx="2">
                  <c:v>9.9</c:v>
                </c:pt>
                <c:pt idx="3">
                  <c:v>20.5</c:v>
                </c:pt>
                <c:pt idx="4">
                  <c:v>37.6</c:v>
                </c:pt>
                <c:pt idx="5">
                  <c:v>55</c:v>
                </c:pt>
                <c:pt idx="6">
                  <c:v>88.8</c:v>
                </c:pt>
                <c:pt idx="7">
                  <c:v>177.9</c:v>
                </c:pt>
              </c:numCache>
            </c:numRef>
          </c:xVal>
          <c:yVal>
            <c:numRef>
              <c:f>'10^12 全部'!$Q$2:$Q$9</c:f>
              <c:numCache>
                <c:formatCode>General</c:formatCode>
                <c:ptCount val="8"/>
                <c:pt idx="0">
                  <c:v>189.4</c:v>
                </c:pt>
                <c:pt idx="1">
                  <c:v>368.1</c:v>
                </c:pt>
                <c:pt idx="2">
                  <c:v>688.3</c:v>
                </c:pt>
                <c:pt idx="3">
                  <c:v>1380.1</c:v>
                </c:pt>
                <c:pt idx="4">
                  <c:v>2369.6</c:v>
                </c:pt>
                <c:pt idx="5">
                  <c:v>3243.5262373688297</c:v>
                </c:pt>
                <c:pt idx="6">
                  <c:v>4594.0030558870985</c:v>
                </c:pt>
                <c:pt idx="7">
                  <c:v>6652.3248409860435</c:v>
                </c:pt>
              </c:numCache>
            </c:numRef>
          </c:yVal>
        </c:ser>
        <c:ser>
          <c:idx val="8"/>
          <c:order val="8"/>
          <c:tx>
            <c:strRef>
              <c:f>'10^12 全部'!$W$1</c:f>
              <c:strCache>
                <c:ptCount val="1"/>
                <c:pt idx="0">
                  <c:v>thin P (5278,Jan)</c:v>
                </c:pt>
              </c:strCache>
            </c:strRef>
          </c:tx>
          <c:spPr>
            <a:ln w="28575">
              <a:noFill/>
            </a:ln>
          </c:spPr>
          <c:xVal>
            <c:numRef>
              <c:f>'10^12 全部'!$V$2:$V$10</c:f>
              <c:numCache>
                <c:formatCode>0.0_ </c:formatCode>
                <c:ptCount val="9"/>
                <c:pt idx="0">
                  <c:v>8.3177131072410635</c:v>
                </c:pt>
                <c:pt idx="1">
                  <c:v>9.6802245646196177</c:v>
                </c:pt>
                <c:pt idx="2">
                  <c:v>11.441567369385885</c:v>
                </c:pt>
                <c:pt idx="3">
                  <c:v>13.791246562786437</c:v>
                </c:pt>
                <c:pt idx="4">
                  <c:v>17.066567369385883</c:v>
                </c:pt>
                <c:pt idx="5">
                  <c:v>21.885426214482052</c:v>
                </c:pt>
                <c:pt idx="6">
                  <c:v>29.649747937671759</c:v>
                </c:pt>
                <c:pt idx="7">
                  <c:v>43.967919340055239</c:v>
                </c:pt>
                <c:pt idx="8">
                  <c:v>79.28047662694776</c:v>
                </c:pt>
              </c:numCache>
            </c:numRef>
          </c:xVal>
          <c:yVal>
            <c:numRef>
              <c:f>'10^12 全部'!$W$2:$W$10</c:f>
              <c:numCache>
                <c:formatCode>General</c:formatCode>
                <c:ptCount val="9"/>
                <c:pt idx="0">
                  <c:v>516.71523105091444</c:v>
                </c:pt>
                <c:pt idx="1">
                  <c:v>446.17523373670178</c:v>
                </c:pt>
                <c:pt idx="2">
                  <c:v>388.66692889413702</c:v>
                </c:pt>
                <c:pt idx="3">
                  <c:v>479.75869599622695</c:v>
                </c:pt>
                <c:pt idx="4">
                  <c:v>499.47239145322129</c:v>
                </c:pt>
                <c:pt idx="5">
                  <c:v>771.84008731342749</c:v>
                </c:pt>
                <c:pt idx="6">
                  <c:v>1008.3949011453794</c:v>
                </c:pt>
                <c:pt idx="7">
                  <c:v>1197.981363187263</c:v>
                </c:pt>
                <c:pt idx="8">
                  <c:v>2289.6580631316947</c:v>
                </c:pt>
              </c:numCache>
            </c:numRef>
          </c:yVal>
        </c:ser>
        <c:ser>
          <c:idx val="9"/>
          <c:order val="9"/>
          <c:tx>
            <c:strRef>
              <c:f>'10^12 全部'!$Y$1</c:f>
              <c:strCache>
                <c:ptCount val="1"/>
                <c:pt idx="0">
                  <c:v>thin N (5252,Jan)</c:v>
                </c:pt>
              </c:strCache>
            </c:strRef>
          </c:tx>
          <c:spPr>
            <a:ln w="28575">
              <a:noFill/>
            </a:ln>
          </c:spPr>
          <c:xVal>
            <c:numRef>
              <c:f>'10^12 全部'!$X$2:$X$18</c:f>
              <c:numCache>
                <c:formatCode>0.0_ </c:formatCode>
                <c:ptCount val="17"/>
                <c:pt idx="0">
                  <c:v>1.9979546860434458</c:v>
                </c:pt>
                <c:pt idx="1">
                  <c:v>2.7972037611721299</c:v>
                </c:pt>
                <c:pt idx="2">
                  <c:v>4.3608867736938475</c:v>
                </c:pt>
                <c:pt idx="3">
                  <c:v>7.780420814300312</c:v>
                </c:pt>
                <c:pt idx="4">
                  <c:v>16.852042987778006</c:v>
                </c:pt>
                <c:pt idx="5">
                  <c:v>18.489069545843709</c:v>
                </c:pt>
                <c:pt idx="6">
                  <c:v>20.375083354728432</c:v>
                </c:pt>
                <c:pt idx="7">
                  <c:v>22.553161793466391</c:v>
                </c:pt>
                <c:pt idx="8">
                  <c:v>25.037003468590658</c:v>
                </c:pt>
                <c:pt idx="9">
                  <c:v>28.007274907771329</c:v>
                </c:pt>
                <c:pt idx="10">
                  <c:v>31.516875132463021</c:v>
                </c:pt>
                <c:pt idx="11">
                  <c:v>35.742335241948609</c:v>
                </c:pt>
                <c:pt idx="12">
                  <c:v>40.899386750432001</c:v>
                </c:pt>
                <c:pt idx="13">
                  <c:v>47.312746941075318</c:v>
                </c:pt>
                <c:pt idx="14">
                  <c:v>55.449891531159594</c:v>
                </c:pt>
                <c:pt idx="15">
                  <c:v>80.5644342820124</c:v>
                </c:pt>
                <c:pt idx="16">
                  <c:v>100.93874224391791</c:v>
                </c:pt>
              </c:numCache>
            </c:numRef>
          </c:xVal>
          <c:yVal>
            <c:numRef>
              <c:f>'10^12 全部'!$Y$2:$Y$17</c:f>
              <c:numCache>
                <c:formatCode>General</c:formatCode>
                <c:ptCount val="16"/>
                <c:pt idx="0">
                  <c:v>0</c:v>
                </c:pt>
                <c:pt idx="1">
                  <c:v>148.57596630554718</c:v>
                </c:pt>
                <c:pt idx="2">
                  <c:v>304.71283618668429</c:v>
                </c:pt>
                <c:pt idx="3">
                  <c:v>581.4059996236449</c:v>
                </c:pt>
                <c:pt idx="4">
                  <c:v>1069.5406192259477</c:v>
                </c:pt>
                <c:pt idx="5">
                  <c:v>1139.0372901353578</c:v>
                </c:pt>
                <c:pt idx="6">
                  <c:v>1212.0381959161409</c:v>
                </c:pt>
                <c:pt idx="7">
                  <c:v>1303.1023560004628</c:v>
                </c:pt>
                <c:pt idx="8">
                  <c:v>1398.5835410219599</c:v>
                </c:pt>
                <c:pt idx="9">
                  <c:v>1486.1671767962891</c:v>
                </c:pt>
                <c:pt idx="10">
                  <c:v>1599.2957309781107</c:v>
                </c:pt>
                <c:pt idx="11">
                  <c:v>1738.0043061355448</c:v>
                </c:pt>
                <c:pt idx="12">
                  <c:v>1734.9774287826131</c:v>
                </c:pt>
                <c:pt idx="13">
                  <c:v>1871.8192584751264</c:v>
                </c:pt>
                <c:pt idx="14">
                  <c:v>1989.7390346106408</c:v>
                </c:pt>
                <c:pt idx="15">
                  <c:v>2177.0026506839795</c:v>
                </c:pt>
              </c:numCache>
            </c:numRef>
          </c:yVal>
        </c:ser>
        <c:axId val="233686912"/>
        <c:axId val="233688448"/>
      </c:scatterChart>
      <c:valAx>
        <c:axId val="233686912"/>
        <c:scaling>
          <c:orientation val="minMax"/>
          <c:max val="80"/>
        </c:scaling>
        <c:axPos val="b"/>
        <c:numFmt formatCode="0.0_ " sourceLinked="1"/>
        <c:tickLblPos val="nextTo"/>
        <c:crossAx val="233688448"/>
        <c:crosses val="autoZero"/>
        <c:crossBetween val="midCat"/>
      </c:valAx>
      <c:valAx>
        <c:axId val="233688448"/>
        <c:scaling>
          <c:orientation val="minMax"/>
          <c:max val="6000"/>
        </c:scaling>
        <c:axPos val="l"/>
        <c:majorGridlines/>
        <c:numFmt formatCode="General" sourceLinked="1"/>
        <c:tickLblPos val="nextTo"/>
        <c:crossAx val="2336869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7.0160915484595479E-2"/>
          <c:y val="4.0297252000126701E-3"/>
          <c:w val="0.54899559289027255"/>
          <c:h val="0.41654239003257132"/>
        </c:manualLayout>
      </c:layout>
      <c:spPr>
        <a:noFill/>
      </c:spPr>
    </c:legend>
    <c:plotVisOnly val="1"/>
  </c:chart>
  <c:txPr>
    <a:bodyPr/>
    <a:lstStyle/>
    <a:p>
      <a:pPr>
        <a:defRPr sz="1200"/>
      </a:pPr>
      <a:endParaRPr lang="ja-JP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>
        <c:manualLayout>
          <c:layoutTarget val="inner"/>
          <c:xMode val="edge"/>
          <c:yMode val="edge"/>
          <c:x val="0.18208167890510338"/>
          <c:y val="0.12353565179352644"/>
          <c:w val="0.7043987350808586"/>
          <c:h val="0.74923811606883106"/>
        </c:manualLayout>
      </c:layout>
      <c:scatterChart>
        <c:scatterStyle val="lineMarker"/>
        <c:ser>
          <c:idx val="2"/>
          <c:order val="5"/>
          <c:tx>
            <c:v>5280</c:v>
          </c:tx>
          <c:spPr>
            <a:ln w="28575">
              <a:noFill/>
            </a:ln>
          </c:spPr>
          <c:xVal>
            <c:numRef>
              <c:f>'[1]5280'!$H$4:$H$50</c:f>
              <c:numCache>
                <c:formatCode>General</c:formatCode>
                <c:ptCount val="47"/>
                <c:pt idx="0">
                  <c:v>1</c:v>
                </c:pt>
                <c:pt idx="1">
                  <c:v>1.0047798667734422</c:v>
                </c:pt>
                <c:pt idx="2">
                  <c:v>1.0045705627548049</c:v>
                </c:pt>
                <c:pt idx="3">
                  <c:v>1.004795792079203</c:v>
                </c:pt>
                <c:pt idx="4">
                  <c:v>1.0066158270238801</c:v>
                </c:pt>
                <c:pt idx="5">
                  <c:v>1.0080946054164195</c:v>
                </c:pt>
                <c:pt idx="6">
                  <c:v>1.0096871359930155</c:v>
                </c:pt>
                <c:pt idx="7">
                  <c:v>1.0097098864298149</c:v>
                </c:pt>
                <c:pt idx="8">
                  <c:v>1.015329244321485</c:v>
                </c:pt>
                <c:pt idx="9">
                  <c:v>1.0225183823529398</c:v>
                </c:pt>
                <c:pt idx="10">
                  <c:v>1.0360548922539312</c:v>
                </c:pt>
                <c:pt idx="11">
                  <c:v>1.0543007425742572</c:v>
                </c:pt>
                <c:pt idx="12">
                  <c:v>1.0841493156668609</c:v>
                </c:pt>
                <c:pt idx="13">
                  <c:v>1.1234165695981406</c:v>
                </c:pt>
                <c:pt idx="14">
                  <c:v>1.1758108255678521</c:v>
                </c:pt>
                <c:pt idx="15">
                  <c:v>1.2444716438555619</c:v>
                </c:pt>
                <c:pt idx="16">
                  <c:v>1.3285572582993592</c:v>
                </c:pt>
                <c:pt idx="17">
                  <c:v>1.4234265797903318</c:v>
                </c:pt>
                <c:pt idx="18">
                  <c:v>1.53105889633081</c:v>
                </c:pt>
                <c:pt idx="19">
                  <c:v>1.6530239880605706</c:v>
                </c:pt>
                <c:pt idx="20">
                  <c:v>1.7914831464764125</c:v>
                </c:pt>
                <c:pt idx="21">
                  <c:v>1.9493256770529934</c:v>
                </c:pt>
                <c:pt idx="22">
                  <c:v>2.1295546374490391</c:v>
                </c:pt>
                <c:pt idx="23">
                  <c:v>2.3338308095515434</c:v>
                </c:pt>
                <c:pt idx="24">
                  <c:v>2.5677963016890035</c:v>
                </c:pt>
                <c:pt idx="25">
                  <c:v>2.8360922029702973</c:v>
                </c:pt>
                <c:pt idx="26">
                  <c:v>3.1427680911473512</c:v>
                </c:pt>
                <c:pt idx="27">
                  <c:v>3.4952861094932861</c:v>
                </c:pt>
                <c:pt idx="28">
                  <c:v>3.9022914239953397</c:v>
                </c:pt>
                <c:pt idx="29">
                  <c:v>4.3760920209668024</c:v>
                </c:pt>
                <c:pt idx="30">
                  <c:v>4.9212834886430006</c:v>
                </c:pt>
                <c:pt idx="31">
                  <c:v>5.5587734784507861</c:v>
                </c:pt>
                <c:pt idx="32">
                  <c:v>6.3154757571345366</c:v>
                </c:pt>
                <c:pt idx="33">
                  <c:v>7.2067696199767033</c:v>
                </c:pt>
                <c:pt idx="34">
                  <c:v>8.28661910308678</c:v>
                </c:pt>
                <c:pt idx="35">
                  <c:v>9.5940867064647648</c:v>
                </c:pt>
                <c:pt idx="36">
                  <c:v>11.204590128130461</c:v>
                </c:pt>
                <c:pt idx="37">
                  <c:v>13.213681202679092</c:v>
                </c:pt>
                <c:pt idx="38">
                  <c:v>15.760592603378004</c:v>
                </c:pt>
                <c:pt idx="39">
                  <c:v>19.035062973209083</c:v>
                </c:pt>
                <c:pt idx="40">
                  <c:v>23.35446090564939</c:v>
                </c:pt>
                <c:pt idx="41">
                  <c:v>29.191995486313335</c:v>
                </c:pt>
                <c:pt idx="42">
                  <c:v>37.408770748398368</c:v>
                </c:pt>
                <c:pt idx="43">
                  <c:v>49.573201805474646</c:v>
                </c:pt>
                <c:pt idx="44">
                  <c:v>69.098309187536358</c:v>
                </c:pt>
                <c:pt idx="45">
                  <c:v>104.73482090856143</c:v>
                </c:pt>
                <c:pt idx="46">
                  <c:v>188.35860148514851</c:v>
                </c:pt>
              </c:numCache>
            </c:numRef>
          </c:xVal>
          <c:yVal>
            <c:numRef>
              <c:f>'[1]5280'!$G$4:$G$50</c:f>
              <c:numCache>
                <c:formatCode>General</c:formatCode>
                <c:ptCount val="47"/>
                <c:pt idx="0">
                  <c:v>-2.8899507556461443E-6</c:v>
                </c:pt>
                <c:pt idx="1">
                  <c:v>2.1001272711835851E-4</c:v>
                </c:pt>
                <c:pt idx="2">
                  <c:v>3.045780302258469E-4</c:v>
                </c:pt>
                <c:pt idx="3">
                  <c:v>3.859310050942461E-4</c:v>
                </c:pt>
                <c:pt idx="4">
                  <c:v>4.7150984462557321E-4</c:v>
                </c:pt>
                <c:pt idx="5">
                  <c:v>5.5338415299711701E-4</c:v>
                </c:pt>
                <c:pt idx="6">
                  <c:v>6.0487412005434183E-4</c:v>
                </c:pt>
                <c:pt idx="7">
                  <c:v>6.8270789777551361E-4</c:v>
                </c:pt>
                <c:pt idx="8">
                  <c:v>7.6009759891322831E-4</c:v>
                </c:pt>
                <c:pt idx="9">
                  <c:v>8.3617077941925647E-4</c:v>
                </c:pt>
                <c:pt idx="10">
                  <c:v>9.2330546102903724E-4</c:v>
                </c:pt>
                <c:pt idx="11">
                  <c:v>1.0310347267787462E-3</c:v>
                </c:pt>
                <c:pt idx="12">
                  <c:v>1.1296481745627529E-3</c:v>
                </c:pt>
                <c:pt idx="13">
                  <c:v>1.2588852589573781E-3</c:v>
                </c:pt>
                <c:pt idx="14">
                  <c:v>1.3797421344880401E-3</c:v>
                </c:pt>
                <c:pt idx="15">
                  <c:v>1.5606951740533284E-3</c:v>
                </c:pt>
                <c:pt idx="16">
                  <c:v>1.762275481406022E-3</c:v>
                </c:pt>
                <c:pt idx="17">
                  <c:v>1.9934674087281464E-3</c:v>
                </c:pt>
                <c:pt idx="18">
                  <c:v>2.2145824027848542E-3</c:v>
                </c:pt>
                <c:pt idx="19">
                  <c:v>2.4457573391068093E-3</c:v>
                </c:pt>
                <c:pt idx="20">
                  <c:v>2.6784246306673621E-3</c:v>
                </c:pt>
                <c:pt idx="21">
                  <c:v>2.9243655798947212E-3</c:v>
                </c:pt>
                <c:pt idx="22">
                  <c:v>3.1937547529292151E-3</c:v>
                </c:pt>
                <c:pt idx="23">
                  <c:v>3.4555837680421346E-3</c:v>
                </c:pt>
                <c:pt idx="24">
                  <c:v>3.7515710901681212E-3</c:v>
                </c:pt>
                <c:pt idx="25">
                  <c:v>4.0642377806079126E-3</c:v>
                </c:pt>
                <c:pt idx="26">
                  <c:v>4.402630482255079E-3</c:v>
                </c:pt>
                <c:pt idx="27">
                  <c:v>4.7712988673798929E-3</c:v>
                </c:pt>
                <c:pt idx="28">
                  <c:v>5.1857247291560516E-3</c:v>
                </c:pt>
                <c:pt idx="29">
                  <c:v>5.6322282645610514E-3</c:v>
                </c:pt>
                <c:pt idx="30">
                  <c:v>6.1409407930039309E-3</c:v>
                </c:pt>
                <c:pt idx="31">
                  <c:v>6.6954150280183408E-3</c:v>
                </c:pt>
                <c:pt idx="32">
                  <c:v>7.3439647648157599E-3</c:v>
                </c:pt>
                <c:pt idx="33">
                  <c:v>8.0759593649176748E-3</c:v>
                </c:pt>
                <c:pt idx="34">
                  <c:v>8.9400055697062882E-3</c:v>
                </c:pt>
                <c:pt idx="35">
                  <c:v>9.9609834606894567E-3</c:v>
                </c:pt>
                <c:pt idx="36">
                  <c:v>1.1204915282730541E-2</c:v>
                </c:pt>
                <c:pt idx="37">
                  <c:v>1.2729929020207201E-2</c:v>
                </c:pt>
                <c:pt idx="38">
                  <c:v>1.4649533146544399E-2</c:v>
                </c:pt>
                <c:pt idx="39">
                  <c:v>1.7078632280523004E-2</c:v>
                </c:pt>
                <c:pt idx="40">
                  <c:v>2.0260780234335168E-2</c:v>
                </c:pt>
                <c:pt idx="41">
                  <c:v>2.4527084988962469E-2</c:v>
                </c:pt>
                <c:pt idx="42">
                  <c:v>3.0489584411614892E-2</c:v>
                </c:pt>
                <c:pt idx="43">
                  <c:v>3.92700647817966E-2</c:v>
                </c:pt>
                <c:pt idx="44">
                  <c:v>5.3166561198845524E-2</c:v>
                </c:pt>
                <c:pt idx="45">
                  <c:v>7.860804990660554E-2</c:v>
                </c:pt>
                <c:pt idx="46">
                  <c:v>0.13809694107658346</c:v>
                </c:pt>
              </c:numCache>
            </c:numRef>
          </c:yVal>
        </c:ser>
        <c:ser>
          <c:idx val="5"/>
          <c:order val="6"/>
          <c:tx>
            <c:v>5266</c:v>
          </c:tx>
          <c:spPr>
            <a:ln w="28575">
              <a:noFill/>
            </a:ln>
          </c:spPr>
          <c:xVal>
            <c:numRef>
              <c:f>'[1]5266'!$H$4:$H$58</c:f>
              <c:numCache>
                <c:formatCode>General</c:formatCode>
                <c:ptCount val="55"/>
                <c:pt idx="0">
                  <c:v>1</c:v>
                </c:pt>
                <c:pt idx="1">
                  <c:v>0.99706684952210356</c:v>
                </c:pt>
                <c:pt idx="2">
                  <c:v>0.99734113267748226</c:v>
                </c:pt>
                <c:pt idx="3">
                  <c:v>1.0016876810478739</c:v>
                </c:pt>
                <c:pt idx="4">
                  <c:v>1.0003442533480738</c:v>
                </c:pt>
                <c:pt idx="5">
                  <c:v>0.99928630403448138</c:v>
                </c:pt>
                <c:pt idx="6">
                  <c:v>0.99925271834198637</c:v>
                </c:pt>
                <c:pt idx="7">
                  <c:v>1.0058495081095438</c:v>
                </c:pt>
                <c:pt idx="8">
                  <c:v>1.0060678151107629</c:v>
                </c:pt>
                <c:pt idx="9">
                  <c:v>1.0096950699002225</c:v>
                </c:pt>
                <c:pt idx="10">
                  <c:v>1.020238178535944</c:v>
                </c:pt>
                <c:pt idx="11">
                  <c:v>1.0348955345023021</c:v>
                </c:pt>
                <c:pt idx="12">
                  <c:v>1.0539190304930099</c:v>
                </c:pt>
                <c:pt idx="13">
                  <c:v>1.0777872626261213</c:v>
                </c:pt>
                <c:pt idx="14">
                  <c:v>1.1136343917491081</c:v>
                </c:pt>
                <c:pt idx="15">
                  <c:v>1.1612421108607784</c:v>
                </c:pt>
                <c:pt idx="16">
                  <c:v>1.2200534572272215</c:v>
                </c:pt>
                <c:pt idx="17">
                  <c:v>1.2956660462642873</c:v>
                </c:pt>
                <c:pt idx="18">
                  <c:v>1.392731496382541</c:v>
                </c:pt>
                <c:pt idx="19">
                  <c:v>1.515674722568181</c:v>
                </c:pt>
                <c:pt idx="20">
                  <c:v>1.6591108187911949</c:v>
                </c:pt>
                <c:pt idx="21">
                  <c:v>1.8224380413943659</c:v>
                </c:pt>
                <c:pt idx="22">
                  <c:v>2.0001175499237402</c:v>
                </c:pt>
                <c:pt idx="23">
                  <c:v>2.1929777914608382</c:v>
                </c:pt>
                <c:pt idx="24">
                  <c:v>2.4051833918750609</c:v>
                </c:pt>
                <c:pt idx="25">
                  <c:v>2.6372885150925711</c:v>
                </c:pt>
                <c:pt idx="26">
                  <c:v>2.8975776319287978</c:v>
                </c:pt>
                <c:pt idx="27">
                  <c:v>3.1840076127569787</c:v>
                </c:pt>
                <c:pt idx="28">
                  <c:v>3.5044990833904759</c:v>
                </c:pt>
                <c:pt idx="29">
                  <c:v>3.8615429826893743</c:v>
                </c:pt>
                <c:pt idx="30">
                  <c:v>4.2594494745238878</c:v>
                </c:pt>
                <c:pt idx="31">
                  <c:v>4.7049636854699894</c:v>
                </c:pt>
                <c:pt idx="32">
                  <c:v>5.2053065394142095</c:v>
                </c:pt>
                <c:pt idx="33">
                  <c:v>5.7692103164051955</c:v>
                </c:pt>
                <c:pt idx="34">
                  <c:v>6.401656894163116</c:v>
                </c:pt>
                <c:pt idx="35">
                  <c:v>7.1138694915965814</c:v>
                </c:pt>
                <c:pt idx="36">
                  <c:v>7.9232007164947733</c:v>
                </c:pt>
                <c:pt idx="37">
                  <c:v>8.8381029681355479</c:v>
                </c:pt>
                <c:pt idx="38">
                  <c:v>9.8809946962594228</c:v>
                </c:pt>
                <c:pt idx="39">
                  <c:v>11.070935781357143</c:v>
                </c:pt>
                <c:pt idx="40">
                  <c:v>12.432359814718977</c:v>
                </c:pt>
                <c:pt idx="41">
                  <c:v>14.003974306945254</c:v>
                </c:pt>
                <c:pt idx="42">
                  <c:v>15.820988259001709</c:v>
                </c:pt>
                <c:pt idx="43">
                  <c:v>17.942708406218927</c:v>
                </c:pt>
                <c:pt idx="44">
                  <c:v>20.458724583327328</c:v>
                </c:pt>
                <c:pt idx="45">
                  <c:v>23.487510320603423</c:v>
                </c:pt>
                <c:pt idx="46">
                  <c:v>27.193075749730635</c:v>
                </c:pt>
                <c:pt idx="47">
                  <c:v>31.771197469877837</c:v>
                </c:pt>
                <c:pt idx="48">
                  <c:v>37.562518367175898</c:v>
                </c:pt>
                <c:pt idx="49">
                  <c:v>45.026098881876322</c:v>
                </c:pt>
                <c:pt idx="50">
                  <c:v>54.973621237352894</c:v>
                </c:pt>
                <c:pt idx="51">
                  <c:v>68.704291971620094</c:v>
                </c:pt>
                <c:pt idx="52">
                  <c:v>88.814564995312651</c:v>
                </c:pt>
                <c:pt idx="53">
                  <c:v>120.55892189927091</c:v>
                </c:pt>
                <c:pt idx="54">
                  <c:v>177.89389719979278</c:v>
                </c:pt>
              </c:numCache>
            </c:numRef>
          </c:xVal>
          <c:yVal>
            <c:numRef>
              <c:f>'[1]5266'!$G$4:$G$58</c:f>
              <c:numCache>
                <c:formatCode>General</c:formatCode>
                <c:ptCount val="55"/>
                <c:pt idx="0">
                  <c:v>-1.379999978741505E-6</c:v>
                </c:pt>
                <c:pt idx="1">
                  <c:v>2.253314600340156E-4</c:v>
                </c:pt>
                <c:pt idx="2">
                  <c:v>3.2487025659013905E-4</c:v>
                </c:pt>
                <c:pt idx="3">
                  <c:v>4.0948047300170068E-4</c:v>
                </c:pt>
                <c:pt idx="4">
                  <c:v>4.9654007121598923E-4</c:v>
                </c:pt>
                <c:pt idx="5">
                  <c:v>5.7804227827381541E-4</c:v>
                </c:pt>
                <c:pt idx="6">
                  <c:v>6.3995247448979593E-4</c:v>
                </c:pt>
                <c:pt idx="7">
                  <c:v>7.328148788265335E-4</c:v>
                </c:pt>
                <c:pt idx="8">
                  <c:v>7.979200722789191E-4</c:v>
                </c:pt>
                <c:pt idx="9">
                  <c:v>8.6615641900510208E-4</c:v>
                </c:pt>
                <c:pt idx="10">
                  <c:v>9.5419835990646787E-4</c:v>
                </c:pt>
                <c:pt idx="11">
                  <c:v>1.0315002264030641E-3</c:v>
                </c:pt>
                <c:pt idx="12">
                  <c:v>1.1217597677189641E-3</c:v>
                </c:pt>
                <c:pt idx="13">
                  <c:v>1.2052786968537441E-3</c:v>
                </c:pt>
                <c:pt idx="14">
                  <c:v>1.311532554209184E-3</c:v>
                </c:pt>
                <c:pt idx="15">
                  <c:v>1.4244775638818155E-3</c:v>
                </c:pt>
                <c:pt idx="16">
                  <c:v>1.5454376503613945E-3</c:v>
                </c:pt>
                <c:pt idx="17">
                  <c:v>1.6949682879464321E-3</c:v>
                </c:pt>
                <c:pt idx="18">
                  <c:v>1.8541842340561311E-3</c:v>
                </c:pt>
                <c:pt idx="19">
                  <c:v>2.0354258265306117E-3</c:v>
                </c:pt>
                <c:pt idx="20">
                  <c:v>2.2638907158801218E-3</c:v>
                </c:pt>
                <c:pt idx="21">
                  <c:v>2.5529232791241499E-3</c:v>
                </c:pt>
                <c:pt idx="22">
                  <c:v>2.8588928521471198E-3</c:v>
                </c:pt>
                <c:pt idx="23">
                  <c:v>3.1486469376062992E-3</c:v>
                </c:pt>
                <c:pt idx="24">
                  <c:v>3.4466088446003492E-3</c:v>
                </c:pt>
                <c:pt idx="25">
                  <c:v>3.7493064885204307E-3</c:v>
                </c:pt>
                <c:pt idx="26">
                  <c:v>4.0561564753401414E-3</c:v>
                </c:pt>
                <c:pt idx="27">
                  <c:v>4.3767784517432318E-3</c:v>
                </c:pt>
                <c:pt idx="28">
                  <c:v>4.7187171456207514E-3</c:v>
                </c:pt>
                <c:pt idx="29">
                  <c:v>5.0777172183248424E-3</c:v>
                </c:pt>
                <c:pt idx="30">
                  <c:v>5.4579955187074765E-3</c:v>
                </c:pt>
                <c:pt idx="31">
                  <c:v>5.8642545950255108E-3</c:v>
                </c:pt>
                <c:pt idx="32">
                  <c:v>6.3071977752976191E-3</c:v>
                </c:pt>
                <c:pt idx="33">
                  <c:v>6.7866160161564734E-3</c:v>
                </c:pt>
                <c:pt idx="34">
                  <c:v>7.3064591539116009E-3</c:v>
                </c:pt>
                <c:pt idx="35">
                  <c:v>7.8783110639881124E-3</c:v>
                </c:pt>
                <c:pt idx="36">
                  <c:v>8.5114041315901365E-3</c:v>
                </c:pt>
                <c:pt idx="37">
                  <c:v>9.2033504985119061E-3</c:v>
                </c:pt>
                <c:pt idx="38">
                  <c:v>9.9793528826530708E-3</c:v>
                </c:pt>
                <c:pt idx="39">
                  <c:v>1.0851407493622461E-2</c:v>
                </c:pt>
                <c:pt idx="40">
                  <c:v>1.1831126333971103E-2</c:v>
                </c:pt>
                <c:pt idx="41">
                  <c:v>1.294024002657313E-2</c:v>
                </c:pt>
                <c:pt idx="42">
                  <c:v>1.4209961376488099E-2</c:v>
                </c:pt>
                <c:pt idx="43">
                  <c:v>1.5666100988520407E-2</c:v>
                </c:pt>
                <c:pt idx="44">
                  <c:v>1.7367005952380953E-2</c:v>
                </c:pt>
                <c:pt idx="45">
                  <c:v>1.9389801682610664E-2</c:v>
                </c:pt>
                <c:pt idx="46">
                  <c:v>2.1835427954931982E-2</c:v>
                </c:pt>
                <c:pt idx="47">
                  <c:v>2.4842142803996606E-2</c:v>
                </c:pt>
                <c:pt idx="48">
                  <c:v>2.8631870928996744E-2</c:v>
                </c:pt>
                <c:pt idx="49">
                  <c:v>3.3471018856292611E-2</c:v>
                </c:pt>
                <c:pt idx="50">
                  <c:v>3.9930563254676865E-2</c:v>
                </c:pt>
                <c:pt idx="51">
                  <c:v>4.8831586872874144E-2</c:v>
                </c:pt>
                <c:pt idx="52">
                  <c:v>6.1819181845238477E-2</c:v>
                </c:pt>
                <c:pt idx="53">
                  <c:v>8.2425647534013727E-2</c:v>
                </c:pt>
                <c:pt idx="54">
                  <c:v>0.11964640440051073</c:v>
                </c:pt>
              </c:numCache>
            </c:numRef>
          </c:yVal>
        </c:ser>
        <c:ser>
          <c:idx val="7"/>
          <c:order val="7"/>
          <c:tx>
            <c:v>5252</c:v>
          </c:tx>
          <c:spPr>
            <a:ln w="28575">
              <a:noFill/>
            </a:ln>
          </c:spPr>
          <c:xVal>
            <c:numRef>
              <c:f>'[1]5252'!$H$4:$H$35</c:f>
              <c:numCache>
                <c:formatCode>General</c:formatCode>
                <c:ptCount val="32"/>
                <c:pt idx="0">
                  <c:v>1</c:v>
                </c:pt>
                <c:pt idx="1">
                  <c:v>0.99919789920237922</c:v>
                </c:pt>
                <c:pt idx="2">
                  <c:v>0.99893943492817583</c:v>
                </c:pt>
                <c:pt idx="3">
                  <c:v>0.9988627571934916</c:v>
                </c:pt>
                <c:pt idx="4">
                  <c:v>0.99849315328137644</c:v>
                </c:pt>
                <c:pt idx="5">
                  <c:v>1.0003601268887345</c:v>
                </c:pt>
                <c:pt idx="6">
                  <c:v>1.0027724601146548</c:v>
                </c:pt>
                <c:pt idx="7">
                  <c:v>1.0055216584446196</c:v>
                </c:pt>
                <c:pt idx="8">
                  <c:v>1.0123804387344899</c:v>
                </c:pt>
                <c:pt idx="9">
                  <c:v>1.0216756755825356</c:v>
                </c:pt>
                <c:pt idx="10">
                  <c:v>1.03691559073733</c:v>
                </c:pt>
                <c:pt idx="11">
                  <c:v>1.0570482346028525</c:v>
                </c:pt>
                <c:pt idx="12">
                  <c:v>1.0833150972428756</c:v>
                </c:pt>
                <c:pt idx="13">
                  <c:v>1.1206321691528116</c:v>
                </c:pt>
                <c:pt idx="14">
                  <c:v>1.1668714278083441</c:v>
                </c:pt>
                <c:pt idx="15">
                  <c:v>1.2291785488437181</c:v>
                </c:pt>
                <c:pt idx="16">
                  <c:v>1.3105517178397215</c:v>
                </c:pt>
                <c:pt idx="17">
                  <c:v>1.4173146940386028</c:v>
                </c:pt>
                <c:pt idx="18">
                  <c:v>1.5603057460054346</c:v>
                </c:pt>
                <c:pt idx="19">
                  <c:v>1.7474597269583407</c:v>
                </c:pt>
                <c:pt idx="20">
                  <c:v>1.9979546860434458</c:v>
                </c:pt>
                <c:pt idx="21">
                  <c:v>2.3353108722135398</c:v>
                </c:pt>
                <c:pt idx="22">
                  <c:v>2.7972037611721299</c:v>
                </c:pt>
                <c:pt idx="23">
                  <c:v>3.4408745741801083</c:v>
                </c:pt>
                <c:pt idx="24">
                  <c:v>4.3608867736938475</c:v>
                </c:pt>
                <c:pt idx="25">
                  <c:v>5.7143780229550742</c:v>
                </c:pt>
                <c:pt idx="26">
                  <c:v>7.780420814300312</c:v>
                </c:pt>
                <c:pt idx="27">
                  <c:v>11.102100280692204</c:v>
                </c:pt>
                <c:pt idx="28">
                  <c:v>16.852042987778006</c:v>
                </c:pt>
                <c:pt idx="29">
                  <c:v>28.007274907771329</c:v>
                </c:pt>
                <c:pt idx="30">
                  <c:v>55.449891531159594</c:v>
                </c:pt>
                <c:pt idx="31">
                  <c:v>186.90912913047461</c:v>
                </c:pt>
              </c:numCache>
            </c:numRef>
          </c:xVal>
          <c:yVal>
            <c:numRef>
              <c:f>'[1]5252'!$G$4:$G$35</c:f>
              <c:numCache>
                <c:formatCode>General</c:formatCode>
                <c:ptCount val="32"/>
                <c:pt idx="0">
                  <c:v>6.6544150619799634E-6</c:v>
                </c:pt>
                <c:pt idx="1">
                  <c:v>7.7102022924096427E-5</c:v>
                </c:pt>
                <c:pt idx="2">
                  <c:v>1.1595709933774841E-4</c:v>
                </c:pt>
                <c:pt idx="3">
                  <c:v>1.5203804516895989E-4</c:v>
                </c:pt>
                <c:pt idx="4">
                  <c:v>1.8676958077941925E-4</c:v>
                </c:pt>
                <c:pt idx="5">
                  <c:v>2.2441229244354055E-4</c:v>
                </c:pt>
                <c:pt idx="6">
                  <c:v>2.5622299201901849E-4</c:v>
                </c:pt>
                <c:pt idx="7">
                  <c:v>2.9199698327390049E-4</c:v>
                </c:pt>
                <c:pt idx="8">
                  <c:v>3.3212038291730354E-4</c:v>
                </c:pt>
                <c:pt idx="9">
                  <c:v>3.6742141450161515E-4</c:v>
                </c:pt>
                <c:pt idx="10">
                  <c:v>4.1036141280353212E-4</c:v>
                </c:pt>
                <c:pt idx="11">
                  <c:v>4.5981682458821899E-4</c:v>
                </c:pt>
                <c:pt idx="12">
                  <c:v>5.110329733401289E-4</c:v>
                </c:pt>
                <c:pt idx="13">
                  <c:v>5.444188987943655E-4</c:v>
                </c:pt>
                <c:pt idx="14">
                  <c:v>6.1377189380200381E-4</c:v>
                </c:pt>
                <c:pt idx="15">
                  <c:v>6.5647453761249802E-4</c:v>
                </c:pt>
                <c:pt idx="16">
                  <c:v>7.4730806775344133E-4</c:v>
                </c:pt>
                <c:pt idx="17">
                  <c:v>8.4768598149092612E-4</c:v>
                </c:pt>
                <c:pt idx="18">
                  <c:v>9.6259496366106934E-4</c:v>
                </c:pt>
                <c:pt idx="19">
                  <c:v>1.1256946754966879E-3</c:v>
                </c:pt>
                <c:pt idx="20">
                  <c:v>1.292367758532858E-3</c:v>
                </c:pt>
                <c:pt idx="21">
                  <c:v>1.5667626048565216E-3</c:v>
                </c:pt>
                <c:pt idx="22">
                  <c:v>1.927460087790802E-3</c:v>
                </c:pt>
                <c:pt idx="23">
                  <c:v>2.4074081762608247E-3</c:v>
                </c:pt>
                <c:pt idx="24">
                  <c:v>3.0737183511631953E-3</c:v>
                </c:pt>
                <c:pt idx="25">
                  <c:v>4.0584676974019414E-3</c:v>
                </c:pt>
                <c:pt idx="26">
                  <c:v>5.5581173102394283E-3</c:v>
                </c:pt>
                <c:pt idx="27">
                  <c:v>7.9193815758193589E-3</c:v>
                </c:pt>
                <c:pt idx="28">
                  <c:v>1.2002254610290381E-2</c:v>
                </c:pt>
                <c:pt idx="29">
                  <c:v>1.9866583630497665E-2</c:v>
                </c:pt>
                <c:pt idx="30">
                  <c:v>3.9453237629478922E-2</c:v>
                </c:pt>
                <c:pt idx="31">
                  <c:v>0.13832938461538474</c:v>
                </c:pt>
              </c:numCache>
            </c:numRef>
          </c:yVal>
        </c:ser>
        <c:ser>
          <c:idx val="8"/>
          <c:order val="8"/>
          <c:tx>
            <c:v>5256</c:v>
          </c:tx>
          <c:spPr>
            <a:ln w="28575">
              <a:noFill/>
            </a:ln>
          </c:spPr>
          <c:xVal>
            <c:numRef>
              <c:f>'[1]5256'!$H$4:$H$42</c:f>
              <c:numCache>
                <c:formatCode>General</c:formatCode>
                <c:ptCount val="39"/>
                <c:pt idx="0">
                  <c:v>1</c:v>
                </c:pt>
                <c:pt idx="1">
                  <c:v>1.0087545838339089</c:v>
                </c:pt>
                <c:pt idx="2">
                  <c:v>1.0118110557354516</c:v>
                </c:pt>
                <c:pt idx="3">
                  <c:v>1.0222028271491146</c:v>
                </c:pt>
                <c:pt idx="4">
                  <c:v>1.0415099880094874</c:v>
                </c:pt>
                <c:pt idx="5">
                  <c:v>1.069528618155412</c:v>
                </c:pt>
                <c:pt idx="6">
                  <c:v>1.1057483345549122</c:v>
                </c:pt>
                <c:pt idx="7">
                  <c:v>1.1493872490471104</c:v>
                </c:pt>
                <c:pt idx="8">
                  <c:v>1.2023365754696858</c:v>
                </c:pt>
                <c:pt idx="9">
                  <c:v>1.2649691964030816</c:v>
                </c:pt>
                <c:pt idx="10">
                  <c:v>1.3375764263632661</c:v>
                </c:pt>
                <c:pt idx="11">
                  <c:v>1.4216614482526284</c:v>
                </c:pt>
                <c:pt idx="12">
                  <c:v>1.51864587690913</c:v>
                </c:pt>
                <c:pt idx="13">
                  <c:v>1.6292638249129843</c:v>
                </c:pt>
                <c:pt idx="14">
                  <c:v>1.7556127567791757</c:v>
                </c:pt>
                <c:pt idx="15">
                  <c:v>1.9015380241185171</c:v>
                </c:pt>
                <c:pt idx="16">
                  <c:v>2.0682864530593266</c:v>
                </c:pt>
                <c:pt idx="17">
                  <c:v>2.2625349723076598</c:v>
                </c:pt>
                <c:pt idx="18">
                  <c:v>2.4840039199281172</c:v>
                </c:pt>
                <c:pt idx="19">
                  <c:v>2.7417473510771191</c:v>
                </c:pt>
                <c:pt idx="20">
                  <c:v>3.0424188892993187</c:v>
                </c:pt>
                <c:pt idx="21">
                  <c:v>3.3950143268478947</c:v>
                </c:pt>
                <c:pt idx="22">
                  <c:v>3.8047773250102837</c:v>
                </c:pt>
                <c:pt idx="23">
                  <c:v>4.2451166947688073</c:v>
                </c:pt>
                <c:pt idx="24">
                  <c:v>4.8103251186524005</c:v>
                </c:pt>
                <c:pt idx="25">
                  <c:v>5.4980837331139574</c:v>
                </c:pt>
                <c:pt idx="26">
                  <c:v>6.3490250868408582</c:v>
                </c:pt>
                <c:pt idx="27">
                  <c:v>7.4129406569025775</c:v>
                </c:pt>
                <c:pt idx="28">
                  <c:v>8.7626241145495296</c:v>
                </c:pt>
                <c:pt idx="29">
                  <c:v>10.505034497465045</c:v>
                </c:pt>
                <c:pt idx="30">
                  <c:v>12.80397213168815</c:v>
                </c:pt>
                <c:pt idx="31">
                  <c:v>15.920571349333848</c:v>
                </c:pt>
                <c:pt idx="32">
                  <c:v>20.281316601781079</c:v>
                </c:pt>
                <c:pt idx="33">
                  <c:v>26.656676520865688</c:v>
                </c:pt>
                <c:pt idx="34">
                  <c:v>36.536200489641189</c:v>
                </c:pt>
                <c:pt idx="35">
                  <c:v>53.38058843201695</c:v>
                </c:pt>
                <c:pt idx="36">
                  <c:v>86.650220991191816</c:v>
                </c:pt>
                <c:pt idx="37">
                  <c:v>176.33850280652447</c:v>
                </c:pt>
                <c:pt idx="38">
                  <c:v>957.79551818443247</c:v>
                </c:pt>
              </c:numCache>
            </c:numRef>
          </c:xVal>
          <c:yVal>
            <c:numRef>
              <c:f>'[1]5256'!$G$4:$G$42</c:f>
              <c:numCache>
                <c:formatCode>General</c:formatCode>
                <c:ptCount val="39"/>
                <c:pt idx="0">
                  <c:v>-9.9671429784344623E-6</c:v>
                </c:pt>
                <c:pt idx="1">
                  <c:v>1.1727757853625465E-4</c:v>
                </c:pt>
                <c:pt idx="2">
                  <c:v>2.0460155714043259E-4</c:v>
                </c:pt>
                <c:pt idx="3">
                  <c:v>3.1964554185770082E-4</c:v>
                </c:pt>
                <c:pt idx="4">
                  <c:v>4.2671465104431998E-4</c:v>
                </c:pt>
                <c:pt idx="5">
                  <c:v>6.1221774936322183E-4</c:v>
                </c:pt>
                <c:pt idx="6">
                  <c:v>7.5996050263202883E-4</c:v>
                </c:pt>
                <c:pt idx="7">
                  <c:v>9.1311633554084007E-4</c:v>
                </c:pt>
                <c:pt idx="8">
                  <c:v>1.083833696722704E-3</c:v>
                </c:pt>
                <c:pt idx="9">
                  <c:v>1.2430668160978095E-3</c:v>
                </c:pt>
                <c:pt idx="10">
                  <c:v>1.4451297181185259E-3</c:v>
                </c:pt>
                <c:pt idx="11">
                  <c:v>1.6420539021905368E-3</c:v>
                </c:pt>
                <c:pt idx="12">
                  <c:v>1.8746359381898545E-3</c:v>
                </c:pt>
                <c:pt idx="13">
                  <c:v>2.1070095092545452E-3</c:v>
                </c:pt>
                <c:pt idx="14">
                  <c:v>2.388275112922408E-3</c:v>
                </c:pt>
                <c:pt idx="15">
                  <c:v>2.7084610239429619E-3</c:v>
                </c:pt>
                <c:pt idx="16">
                  <c:v>3.0569752368823323E-3</c:v>
                </c:pt>
                <c:pt idx="17">
                  <c:v>3.4672360723382702E-3</c:v>
                </c:pt>
                <c:pt idx="18">
                  <c:v>3.9364120224146719E-3</c:v>
                </c:pt>
                <c:pt idx="19">
                  <c:v>4.4835239548310733E-3</c:v>
                </c:pt>
                <c:pt idx="20">
                  <c:v>5.1247857106469655E-3</c:v>
                </c:pt>
                <c:pt idx="21">
                  <c:v>5.8781000696213424E-3</c:v>
                </c:pt>
                <c:pt idx="22">
                  <c:v>6.7574965698760396E-3</c:v>
                </c:pt>
                <c:pt idx="23">
                  <c:v>7.7592843776532524E-3</c:v>
                </c:pt>
                <c:pt idx="24">
                  <c:v>8.9003304975377867E-3</c:v>
                </c:pt>
                <c:pt idx="25">
                  <c:v>1.0259093479368315E-2</c:v>
                </c:pt>
                <c:pt idx="26">
                  <c:v>1.1921892698251059E-2</c:v>
                </c:pt>
                <c:pt idx="27">
                  <c:v>1.4011275496688761E-2</c:v>
                </c:pt>
                <c:pt idx="28">
                  <c:v>1.6652533859738503E-2</c:v>
                </c:pt>
                <c:pt idx="29">
                  <c:v>2.0102259687553092E-2</c:v>
                </c:pt>
                <c:pt idx="30">
                  <c:v>2.4675084700288674E-2</c:v>
                </c:pt>
                <c:pt idx="31">
                  <c:v>3.0867127542876675E-2</c:v>
                </c:pt>
                <c:pt idx="32">
                  <c:v>3.9582827780607982E-2</c:v>
                </c:pt>
                <c:pt idx="33">
                  <c:v>5.2253815367634467E-2</c:v>
                </c:pt>
                <c:pt idx="34">
                  <c:v>7.2245505688571757E-2</c:v>
                </c:pt>
                <c:pt idx="35">
                  <c:v>0.1063351458651728</c:v>
                </c:pt>
                <c:pt idx="36">
                  <c:v>0.17446390202071671</c:v>
                </c:pt>
                <c:pt idx="37">
                  <c:v>0.36407089777551566</c:v>
                </c:pt>
                <c:pt idx="38">
                  <c:v>0.50604745287824771</c:v>
                </c:pt>
              </c:numCache>
            </c:numRef>
          </c:yVal>
        </c:ser>
        <c:ser>
          <c:idx val="9"/>
          <c:order val="9"/>
          <c:tx>
            <c:v>5278</c:v>
          </c:tx>
          <c:spPr>
            <a:ln w="28575">
              <a:noFill/>
            </a:ln>
          </c:spPr>
          <c:xVal>
            <c:numRef>
              <c:f>'[1]5278'!$N$3:$N$26</c:f>
              <c:numCache>
                <c:formatCode>General</c:formatCode>
                <c:ptCount val="24"/>
                <c:pt idx="0">
                  <c:v>1</c:v>
                </c:pt>
                <c:pt idx="1">
                  <c:v>0.99919798350137501</c:v>
                </c:pt>
                <c:pt idx="2">
                  <c:v>0.99747937671860676</c:v>
                </c:pt>
                <c:pt idx="3">
                  <c:v>1.0139780018331808</c:v>
                </c:pt>
                <c:pt idx="4">
                  <c:v>1.0422777268561023</c:v>
                </c:pt>
                <c:pt idx="5">
                  <c:v>1.0976168652612301</c:v>
                </c:pt>
                <c:pt idx="6">
                  <c:v>1.1975252062328139</c:v>
                </c:pt>
                <c:pt idx="7">
                  <c:v>1.3628551787351106</c:v>
                </c:pt>
                <c:pt idx="8">
                  <c:v>1.6389780018331805</c:v>
                </c:pt>
                <c:pt idx="9">
                  <c:v>2.1076993583868116</c:v>
                </c:pt>
                <c:pt idx="10">
                  <c:v>2.9345783684692948</c:v>
                </c:pt>
                <c:pt idx="11">
                  <c:v>3.4451191567369412</c:v>
                </c:pt>
                <c:pt idx="12">
                  <c:v>4.1203024747937684</c:v>
                </c:pt>
                <c:pt idx="13">
                  <c:v>5.0507561869844189</c:v>
                </c:pt>
                <c:pt idx="14">
                  <c:v>6.3603345554536945</c:v>
                </c:pt>
                <c:pt idx="15">
                  <c:v>8.3177131072410635</c:v>
                </c:pt>
                <c:pt idx="16">
                  <c:v>9.6802245646196177</c:v>
                </c:pt>
                <c:pt idx="17">
                  <c:v>11.441567369385885</c:v>
                </c:pt>
                <c:pt idx="18">
                  <c:v>13.791246562786437</c:v>
                </c:pt>
                <c:pt idx="19">
                  <c:v>17.066567369385883</c:v>
                </c:pt>
                <c:pt idx="20">
                  <c:v>21.885426214482052</c:v>
                </c:pt>
                <c:pt idx="21">
                  <c:v>29.649747937671759</c:v>
                </c:pt>
                <c:pt idx="22">
                  <c:v>43.967919340055239</c:v>
                </c:pt>
                <c:pt idx="23">
                  <c:v>79.28047662694776</c:v>
                </c:pt>
              </c:numCache>
            </c:numRef>
          </c:xVal>
          <c:yVal>
            <c:numRef>
              <c:f>'[1]5278'!$M$3:$M$26</c:f>
              <c:numCache>
                <c:formatCode>General</c:formatCode>
                <c:ptCount val="24"/>
                <c:pt idx="0">
                  <c:v>-2.5481013333333456E-4</c:v>
                </c:pt>
                <c:pt idx="1">
                  <c:v>-1.7598722000000005E-4</c:v>
                </c:pt>
                <c:pt idx="2">
                  <c:v>-1.4877817333333341E-4</c:v>
                </c:pt>
                <c:pt idx="3">
                  <c:v>-6.8894226666667025E-5</c:v>
                </c:pt>
                <c:pt idx="4">
                  <c:v>4.7066326666666935E-5</c:v>
                </c:pt>
                <c:pt idx="5">
                  <c:v>-8.1020866666667556E-5</c:v>
                </c:pt>
                <c:pt idx="6">
                  <c:v>-4.2215682000000238E-5</c:v>
                </c:pt>
                <c:pt idx="7">
                  <c:v>2.1896090000000012E-4</c:v>
                </c:pt>
                <c:pt idx="8">
                  <c:v>1.8402110000000099E-4</c:v>
                </c:pt>
                <c:pt idx="9">
                  <c:v>4.2609826666666664E-4</c:v>
                </c:pt>
                <c:pt idx="10">
                  <c:v>9.4549553333333829E-4</c:v>
                </c:pt>
                <c:pt idx="11">
                  <c:v>1.1846926666666748E-3</c:v>
                </c:pt>
                <c:pt idx="12">
                  <c:v>1.3999397333333361E-3</c:v>
                </c:pt>
                <c:pt idx="13">
                  <c:v>1.7563858666666792E-3</c:v>
                </c:pt>
                <c:pt idx="14">
                  <c:v>2.4982306666666799E-3</c:v>
                </c:pt>
                <c:pt idx="15">
                  <c:v>3.0966019999999999E-3</c:v>
                </c:pt>
                <c:pt idx="16">
                  <c:v>3.923332666666687E-3</c:v>
                </c:pt>
                <c:pt idx="17">
                  <c:v>4.374518E-3</c:v>
                </c:pt>
                <c:pt idx="18">
                  <c:v>5.6529639999999999E-3</c:v>
                </c:pt>
                <c:pt idx="19">
                  <c:v>6.8180273333333617E-3</c:v>
                </c:pt>
                <c:pt idx="20">
                  <c:v>8.7422146666666662E-3</c:v>
                </c:pt>
                <c:pt idx="21">
                  <c:v>1.205376066666668E-2</c:v>
                </c:pt>
                <c:pt idx="22">
                  <c:v>1.8102658000000001E-2</c:v>
                </c:pt>
                <c:pt idx="23">
                  <c:v>3.3063160000000001E-2</c:v>
                </c:pt>
              </c:numCache>
            </c:numRef>
          </c:yVal>
        </c:ser>
        <c:ser>
          <c:idx val="1"/>
          <c:order val="1"/>
          <c:tx>
            <c:v>5741</c:v>
          </c:tx>
          <c:spPr>
            <a:ln w="28575">
              <a:noFill/>
            </a:ln>
          </c:spPr>
          <c:xVal>
            <c:numRef>
              <c:f>'[2]5741'!$B$2:$B$25</c:f>
              <c:numCache>
                <c:formatCode>General</c:formatCode>
                <c:ptCount val="24"/>
                <c:pt idx="0">
                  <c:v>1</c:v>
                </c:pt>
                <c:pt idx="1">
                  <c:v>0.99706120559990752</c:v>
                </c:pt>
                <c:pt idx="2">
                  <c:v>0.99541825754946189</c:v>
                </c:pt>
                <c:pt idx="3">
                  <c:v>1.0057734582899391</c:v>
                </c:pt>
                <c:pt idx="4">
                  <c:v>1.0359944463727826</c:v>
                </c:pt>
                <c:pt idx="5">
                  <c:v>1.0917042693509198</c:v>
                </c:pt>
                <c:pt idx="6">
                  <c:v>1.1909406456091636</c:v>
                </c:pt>
                <c:pt idx="7">
                  <c:v>1.3579544139766284</c:v>
                </c:pt>
                <c:pt idx="8">
                  <c:v>1.6369200509082495</c:v>
                </c:pt>
                <c:pt idx="9">
                  <c:v>2.1069304639592734</c:v>
                </c:pt>
                <c:pt idx="10">
                  <c:v>2.9295962050214146</c:v>
                </c:pt>
                <c:pt idx="11">
                  <c:v>3.4333449033900267</c:v>
                </c:pt>
                <c:pt idx="12">
                  <c:v>4.1007751937984498</c:v>
                </c:pt>
                <c:pt idx="13">
                  <c:v>5.0022330209418024</c:v>
                </c:pt>
                <c:pt idx="14">
                  <c:v>6.2734235797755415</c:v>
                </c:pt>
                <c:pt idx="15">
                  <c:v>8.1557792433183067</c:v>
                </c:pt>
                <c:pt idx="16">
                  <c:v>9.4592155501561948</c:v>
                </c:pt>
                <c:pt idx="17">
                  <c:v>11.133969686451422</c:v>
                </c:pt>
                <c:pt idx="18">
                  <c:v>13.352643757954457</c:v>
                </c:pt>
                <c:pt idx="19">
                  <c:v>16.410829573064817</c:v>
                </c:pt>
                <c:pt idx="20">
                  <c:v>20.855918083998631</c:v>
                </c:pt>
                <c:pt idx="21">
                  <c:v>27.864537776235089</c:v>
                </c:pt>
                <c:pt idx="22">
                  <c:v>40.392548883489532</c:v>
                </c:pt>
                <c:pt idx="23">
                  <c:v>69.012055999074406</c:v>
                </c:pt>
              </c:numCache>
            </c:numRef>
          </c:xVal>
          <c:yVal>
            <c:numRef>
              <c:f>'[2]5741'!$C$2:$C$25</c:f>
              <c:numCache>
                <c:formatCode>General</c:formatCode>
                <c:ptCount val="24"/>
                <c:pt idx="0">
                  <c:v>2.0000000000000139E-6</c:v>
                </c:pt>
                <c:pt idx="1">
                  <c:v>5.3390000000000375E-5</c:v>
                </c:pt>
                <c:pt idx="2">
                  <c:v>8.4870000000000521E-5</c:v>
                </c:pt>
                <c:pt idx="3">
                  <c:v>1.1852000000000067E-4</c:v>
                </c:pt>
                <c:pt idx="4">
                  <c:v>1.5512000000000064E-4</c:v>
                </c:pt>
                <c:pt idx="5">
                  <c:v>1.8641000000000111E-4</c:v>
                </c:pt>
                <c:pt idx="6">
                  <c:v>2.2947000000000158E-4</c:v>
                </c:pt>
                <c:pt idx="7">
                  <c:v>2.8938999999999999E-4</c:v>
                </c:pt>
                <c:pt idx="8">
                  <c:v>3.8229000000000111E-4</c:v>
                </c:pt>
                <c:pt idx="9">
                  <c:v>5.3341000000000011E-4</c:v>
                </c:pt>
                <c:pt idx="10">
                  <c:v>7.950400000000038E-4</c:v>
                </c:pt>
                <c:pt idx="11">
                  <c:v>9.5074000000000536E-4</c:v>
                </c:pt>
                <c:pt idx="12">
                  <c:v>1.1558499999999999E-3</c:v>
                </c:pt>
                <c:pt idx="13">
                  <c:v>1.4311700000000001E-3</c:v>
                </c:pt>
                <c:pt idx="14">
                  <c:v>1.8187900000000046E-3</c:v>
                </c:pt>
                <c:pt idx="15">
                  <c:v>2.3799099999999998E-3</c:v>
                </c:pt>
                <c:pt idx="16">
                  <c:v>2.760740000000012E-3</c:v>
                </c:pt>
                <c:pt idx="17">
                  <c:v>3.2534300000000163E-3</c:v>
                </c:pt>
                <c:pt idx="18">
                  <c:v>3.8918199999999998E-3</c:v>
                </c:pt>
                <c:pt idx="19">
                  <c:v>4.7727500000000114E-3</c:v>
                </c:pt>
                <c:pt idx="20">
                  <c:v>6.0350100000000004E-3</c:v>
                </c:pt>
                <c:pt idx="21">
                  <c:v>7.9880800000000033E-3</c:v>
                </c:pt>
                <c:pt idx="22">
                  <c:v>1.1395100000000003E-2</c:v>
                </c:pt>
                <c:pt idx="23">
                  <c:v>1.8660430000000072E-2</c:v>
                </c:pt>
              </c:numCache>
            </c:numRef>
          </c:yVal>
        </c:ser>
        <c:ser>
          <c:idx val="3"/>
          <c:order val="2"/>
          <c:tx>
            <c:v>5289</c:v>
          </c:tx>
          <c:spPr>
            <a:ln w="28575">
              <a:noFill/>
            </a:ln>
          </c:spPr>
          <c:xVal>
            <c:numRef>
              <c:f>'[2]5289'!$B$2:$B$33</c:f>
              <c:numCache>
                <c:formatCode>General</c:formatCode>
                <c:ptCount val="32"/>
                <c:pt idx="0">
                  <c:v>1</c:v>
                </c:pt>
                <c:pt idx="1">
                  <c:v>1.0077604353180598</c:v>
                </c:pt>
                <c:pt idx="2">
                  <c:v>1.0006026674585775</c:v>
                </c:pt>
                <c:pt idx="3">
                  <c:v>1.0010874217187473</c:v>
                </c:pt>
                <c:pt idx="4">
                  <c:v>1.0001877876863683</c:v>
                </c:pt>
                <c:pt idx="5">
                  <c:v>0.99898681992471017</c:v>
                </c:pt>
                <c:pt idx="6">
                  <c:v>0.99892567974775259</c:v>
                </c:pt>
                <c:pt idx="7">
                  <c:v>1.00540653850521</c:v>
                </c:pt>
                <c:pt idx="8">
                  <c:v>1.0122367697024219</c:v>
                </c:pt>
                <c:pt idx="9">
                  <c:v>1.0226174983186449</c:v>
                </c:pt>
                <c:pt idx="10">
                  <c:v>1.0344000838493854</c:v>
                </c:pt>
                <c:pt idx="11">
                  <c:v>1.0553231258352185</c:v>
                </c:pt>
                <c:pt idx="12">
                  <c:v>1.0818928998785931</c:v>
                </c:pt>
                <c:pt idx="13">
                  <c:v>1.1154588570280632</c:v>
                </c:pt>
                <c:pt idx="14">
                  <c:v>1.1611567721480289</c:v>
                </c:pt>
                <c:pt idx="15">
                  <c:v>1.2195194382091117</c:v>
                </c:pt>
                <c:pt idx="16">
                  <c:v>1.2991807216287805</c:v>
                </c:pt>
                <c:pt idx="17">
                  <c:v>1.4068354717838083</c:v>
                </c:pt>
                <c:pt idx="18">
                  <c:v>1.5427413508485384</c:v>
                </c:pt>
                <c:pt idx="19">
                  <c:v>1.720659265793818</c:v>
                </c:pt>
                <c:pt idx="20">
                  <c:v>1.9675345660357626</c:v>
                </c:pt>
                <c:pt idx="21">
                  <c:v>2.2926256212278604</c:v>
                </c:pt>
                <c:pt idx="22">
                  <c:v>2.7472465084591802</c:v>
                </c:pt>
                <c:pt idx="23">
                  <c:v>3.3726668471757577</c:v>
                </c:pt>
                <c:pt idx="24">
                  <c:v>4.2780218532461074</c:v>
                </c:pt>
                <c:pt idx="25">
                  <c:v>5.6025801154675845</c:v>
                </c:pt>
                <c:pt idx="26">
                  <c:v>7.6324776619996326</c:v>
                </c:pt>
                <c:pt idx="27">
                  <c:v>10.915792507708096</c:v>
                </c:pt>
                <c:pt idx="28">
                  <c:v>16.569774043374586</c:v>
                </c:pt>
                <c:pt idx="29">
                  <c:v>27.530548252701003</c:v>
                </c:pt>
                <c:pt idx="30">
                  <c:v>54.311255906577813</c:v>
                </c:pt>
                <c:pt idx="31">
                  <c:v>178.78217501812367</c:v>
                </c:pt>
              </c:numCache>
            </c:numRef>
          </c:xVal>
          <c:yVal>
            <c:numRef>
              <c:f>'[2]5289'!$C$2:$C$33</c:f>
              <c:numCache>
                <c:formatCode>General</c:formatCode>
                <c:ptCount val="32"/>
                <c:pt idx="0">
                  <c:v>3.0644925690021486E-7</c:v>
                </c:pt>
                <c:pt idx="1">
                  <c:v>9.4666414097665261E-5</c:v>
                </c:pt>
                <c:pt idx="2">
                  <c:v>1.4844342845010621E-4</c:v>
                </c:pt>
                <c:pt idx="3">
                  <c:v>1.9664645316348317E-4</c:v>
                </c:pt>
                <c:pt idx="4">
                  <c:v>2.4104872747346092E-4</c:v>
                </c:pt>
                <c:pt idx="5">
                  <c:v>2.8821847813163739E-4</c:v>
                </c:pt>
                <c:pt idx="6">
                  <c:v>3.3555855082802611E-4</c:v>
                </c:pt>
                <c:pt idx="7">
                  <c:v>3.8386084229299395E-4</c:v>
                </c:pt>
                <c:pt idx="8">
                  <c:v>4.3319096917197782E-4</c:v>
                </c:pt>
                <c:pt idx="9">
                  <c:v>4.8549234819533196E-4</c:v>
                </c:pt>
                <c:pt idx="10">
                  <c:v>5.411966751592399E-4</c:v>
                </c:pt>
                <c:pt idx="11">
                  <c:v>6.0210310347346481E-4</c:v>
                </c:pt>
                <c:pt idx="12">
                  <c:v>6.6559990262420412E-4</c:v>
                </c:pt>
                <c:pt idx="13">
                  <c:v>7.2836618038217213E-4</c:v>
                </c:pt>
                <c:pt idx="14">
                  <c:v>7.9770468076433541E-4</c:v>
                </c:pt>
                <c:pt idx="15">
                  <c:v>8.7849777664543481E-4</c:v>
                </c:pt>
                <c:pt idx="16">
                  <c:v>9.7733369188960392E-4</c:v>
                </c:pt>
                <c:pt idx="17">
                  <c:v>1.1000081802123181E-3</c:v>
                </c:pt>
                <c:pt idx="18">
                  <c:v>1.2531326114649682E-3</c:v>
                </c:pt>
                <c:pt idx="19">
                  <c:v>1.4518847694267581E-3</c:v>
                </c:pt>
                <c:pt idx="20">
                  <c:v>1.706982131634829E-3</c:v>
                </c:pt>
                <c:pt idx="21">
                  <c:v>2.0456468229299411E-3</c:v>
                </c:pt>
                <c:pt idx="22">
                  <c:v>2.5038250326964054E-3</c:v>
                </c:pt>
                <c:pt idx="23">
                  <c:v>3.1319628314225153E-3</c:v>
                </c:pt>
                <c:pt idx="24">
                  <c:v>4.0166638420382379E-3</c:v>
                </c:pt>
                <c:pt idx="25">
                  <c:v>5.3024903796178354E-3</c:v>
                </c:pt>
                <c:pt idx="26">
                  <c:v>7.2397980789809281E-3</c:v>
                </c:pt>
                <c:pt idx="27">
                  <c:v>1.030886337154989E-2</c:v>
                </c:pt>
                <c:pt idx="28">
                  <c:v>1.5533344458598726E-2</c:v>
                </c:pt>
                <c:pt idx="29">
                  <c:v>2.5503539566879094E-2</c:v>
                </c:pt>
                <c:pt idx="30">
                  <c:v>4.9428885350318474E-2</c:v>
                </c:pt>
                <c:pt idx="31">
                  <c:v>0.15373174760084926</c:v>
                </c:pt>
              </c:numCache>
            </c:numRef>
          </c:yVal>
        </c:ser>
        <c:ser>
          <c:idx val="4"/>
          <c:order val="3"/>
          <c:tx>
            <c:v>5288</c:v>
          </c:tx>
          <c:spPr>
            <a:ln w="28575">
              <a:noFill/>
            </a:ln>
          </c:spPr>
          <c:xVal>
            <c:numRef>
              <c:f>'[2]5288'!$B$2:$B$31</c:f>
              <c:numCache>
                <c:formatCode>General</c:formatCode>
                <c:ptCount val="30"/>
                <c:pt idx="0">
                  <c:v>1</c:v>
                </c:pt>
                <c:pt idx="1">
                  <c:v>1.0030598699555318</c:v>
                </c:pt>
                <c:pt idx="2">
                  <c:v>1.0011062029863718</c:v>
                </c:pt>
                <c:pt idx="3">
                  <c:v>1.0053435229002781</c:v>
                </c:pt>
                <c:pt idx="4">
                  <c:v>1.0061122402297902</c:v>
                </c:pt>
                <c:pt idx="5">
                  <c:v>1.007282190506904</c:v>
                </c:pt>
                <c:pt idx="6">
                  <c:v>1.0079909103863078</c:v>
                </c:pt>
                <c:pt idx="7">
                  <c:v>1.0104095575938024</c:v>
                </c:pt>
                <c:pt idx="8">
                  <c:v>1.020245389570944</c:v>
                </c:pt>
                <c:pt idx="9">
                  <c:v>1.0253601721926775</c:v>
                </c:pt>
                <c:pt idx="10">
                  <c:v>1.041671978940895</c:v>
                </c:pt>
                <c:pt idx="11">
                  <c:v>1.0626785861600883</c:v>
                </c:pt>
                <c:pt idx="12">
                  <c:v>1.0896474399838076</c:v>
                </c:pt>
                <c:pt idx="13">
                  <c:v>1.1243634645527625</c:v>
                </c:pt>
                <c:pt idx="14">
                  <c:v>1.1697177869940529</c:v>
                </c:pt>
                <c:pt idx="15">
                  <c:v>1.231271420964609</c:v>
                </c:pt>
                <c:pt idx="16">
                  <c:v>1.3119792408822575</c:v>
                </c:pt>
                <c:pt idx="17">
                  <c:v>1.4189771934692776</c:v>
                </c:pt>
                <c:pt idx="18">
                  <c:v>1.5618461215398347</c:v>
                </c:pt>
                <c:pt idx="19">
                  <c:v>1.744163373056645</c:v>
                </c:pt>
                <c:pt idx="20">
                  <c:v>1.9948027208843671</c:v>
                </c:pt>
                <c:pt idx="21">
                  <c:v>2.3290635148006187</c:v>
                </c:pt>
                <c:pt idx="22">
                  <c:v>2.7896939380076402</c:v>
                </c:pt>
                <c:pt idx="23">
                  <c:v>3.4342915426094494</c:v>
                </c:pt>
                <c:pt idx="24">
                  <c:v>4.3525900149243704</c:v>
                </c:pt>
                <c:pt idx="25">
                  <c:v>5.7148696180412335</c:v>
                </c:pt>
                <c:pt idx="26">
                  <c:v>7.7905938997592603</c:v>
                </c:pt>
                <c:pt idx="27">
                  <c:v>11.133651819797659</c:v>
                </c:pt>
                <c:pt idx="28">
                  <c:v>16.929442998672489</c:v>
                </c:pt>
                <c:pt idx="29">
                  <c:v>28.198426566870889</c:v>
                </c:pt>
              </c:numCache>
            </c:numRef>
          </c:xVal>
          <c:yVal>
            <c:numRef>
              <c:f>'[2]5288'!$C$2:$C$31</c:f>
              <c:numCache>
                <c:formatCode>General</c:formatCode>
                <c:ptCount val="30"/>
                <c:pt idx="0">
                  <c:v>-4.3794819532909024E-7</c:v>
                </c:pt>
                <c:pt idx="1">
                  <c:v>9.7967842208068713E-5</c:v>
                </c:pt>
                <c:pt idx="2">
                  <c:v>1.5293008118895981E-4</c:v>
                </c:pt>
                <c:pt idx="3">
                  <c:v>2.024664665817428E-4</c:v>
                </c:pt>
                <c:pt idx="4">
                  <c:v>2.4971538530785601E-4</c:v>
                </c:pt>
                <c:pt idx="5">
                  <c:v>2.9650723566879166E-4</c:v>
                </c:pt>
                <c:pt idx="6">
                  <c:v>3.4523413333333345E-4</c:v>
                </c:pt>
                <c:pt idx="7">
                  <c:v>3.9430050904458642E-4</c:v>
                </c:pt>
                <c:pt idx="8">
                  <c:v>4.4371910046709425E-4</c:v>
                </c:pt>
                <c:pt idx="9">
                  <c:v>4.9737019566879022E-4</c:v>
                </c:pt>
                <c:pt idx="10">
                  <c:v>5.555779274734647E-4</c:v>
                </c:pt>
                <c:pt idx="11">
                  <c:v>6.1764128752441968E-4</c:v>
                </c:pt>
                <c:pt idx="12">
                  <c:v>6.8317247022335961E-4</c:v>
                </c:pt>
                <c:pt idx="13">
                  <c:v>7.4844725707006658E-4</c:v>
                </c:pt>
                <c:pt idx="14">
                  <c:v>8.2139685893843043E-4</c:v>
                </c:pt>
                <c:pt idx="15">
                  <c:v>9.0385897426751584E-4</c:v>
                </c:pt>
                <c:pt idx="16">
                  <c:v>1.005206160679406E-3</c:v>
                </c:pt>
                <c:pt idx="17">
                  <c:v>1.1292746264118941E-3</c:v>
                </c:pt>
                <c:pt idx="18">
                  <c:v>1.2873524589384342E-3</c:v>
                </c:pt>
                <c:pt idx="19">
                  <c:v>1.4903172738853572E-3</c:v>
                </c:pt>
                <c:pt idx="20">
                  <c:v>1.7520347668789869E-3</c:v>
                </c:pt>
                <c:pt idx="21">
                  <c:v>2.0994641121019212E-3</c:v>
                </c:pt>
                <c:pt idx="22">
                  <c:v>2.5670235566879257E-3</c:v>
                </c:pt>
                <c:pt idx="23">
                  <c:v>3.2090635957537192E-3</c:v>
                </c:pt>
                <c:pt idx="24">
                  <c:v>4.1159777121019085E-3</c:v>
                </c:pt>
                <c:pt idx="25">
                  <c:v>5.4274351303609343E-3</c:v>
                </c:pt>
                <c:pt idx="26">
                  <c:v>7.4075526063694334E-3</c:v>
                </c:pt>
                <c:pt idx="27">
                  <c:v>1.0542072424628453E-2</c:v>
                </c:pt>
                <c:pt idx="28">
                  <c:v>1.5871051414012828E-2</c:v>
                </c:pt>
                <c:pt idx="29">
                  <c:v>2.6049926861995802E-2</c:v>
                </c:pt>
              </c:numCache>
            </c:numRef>
          </c:yVal>
        </c:ser>
        <c:ser>
          <c:idx val="6"/>
          <c:order val="4"/>
          <c:tx>
            <c:v>5258</c:v>
          </c:tx>
          <c:spPr>
            <a:ln w="28575">
              <a:noFill/>
            </a:ln>
          </c:spPr>
          <c:xVal>
            <c:numRef>
              <c:f>'[2]5258'!$B$2:$B$39</c:f>
              <c:numCache>
                <c:formatCode>General</c:formatCode>
                <c:ptCount val="38"/>
                <c:pt idx="0">
                  <c:v>1</c:v>
                </c:pt>
                <c:pt idx="1">
                  <c:v>1.0003850306574864</c:v>
                </c:pt>
                <c:pt idx="2">
                  <c:v>1.004028905132853</c:v>
                </c:pt>
                <c:pt idx="3">
                  <c:v>1.0167615906405076</c:v>
                </c:pt>
                <c:pt idx="4">
                  <c:v>1.0354657305318875</c:v>
                </c:pt>
                <c:pt idx="5">
                  <c:v>1.0671263839938578</c:v>
                </c:pt>
                <c:pt idx="6">
                  <c:v>1.1054670874170358</c:v>
                </c:pt>
                <c:pt idx="7">
                  <c:v>1.1501863107684491</c:v>
                </c:pt>
                <c:pt idx="8">
                  <c:v>1.2067347892594917</c:v>
                </c:pt>
                <c:pt idx="9">
                  <c:v>1.2719348602350298</c:v>
                </c:pt>
                <c:pt idx="10">
                  <c:v>1.3475029254211861</c:v>
                </c:pt>
                <c:pt idx="11">
                  <c:v>1.4356192789025193</c:v>
                </c:pt>
                <c:pt idx="12">
                  <c:v>1.5369101753629089</c:v>
                </c:pt>
                <c:pt idx="13">
                  <c:v>1.6531616003822474</c:v>
                </c:pt>
                <c:pt idx="14">
                  <c:v>1.7861595395404481</c:v>
                </c:pt>
                <c:pt idx="15">
                  <c:v>1.9392904070539474</c:v>
                </c:pt>
                <c:pt idx="16">
                  <c:v>2.1153723490001379</c:v>
                </c:pt>
                <c:pt idx="17">
                  <c:v>2.3181860881001182</c:v>
                </c:pt>
                <c:pt idx="18">
                  <c:v>2.5545276474047012</c:v>
                </c:pt>
                <c:pt idx="19">
                  <c:v>2.8263221802013061</c:v>
                </c:pt>
                <c:pt idx="20">
                  <c:v>3.1423836412998742</c:v>
                </c:pt>
                <c:pt idx="21">
                  <c:v>3.512662521788434</c:v>
                </c:pt>
                <c:pt idx="22">
                  <c:v>3.9469121585027409</c:v>
                </c:pt>
                <c:pt idx="23">
                  <c:v>4.4356227580952119</c:v>
                </c:pt>
                <c:pt idx="24">
                  <c:v>5.0255430729853448</c:v>
                </c:pt>
                <c:pt idx="25">
                  <c:v>5.7569041679568675</c:v>
                </c:pt>
                <c:pt idx="26">
                  <c:v>6.6617262130495254</c:v>
                </c:pt>
                <c:pt idx="27">
                  <c:v>7.7913041057952919</c:v>
                </c:pt>
                <c:pt idx="28">
                  <c:v>9.2272829012755384</c:v>
                </c:pt>
                <c:pt idx="29">
                  <c:v>11.090158639589276</c:v>
                </c:pt>
                <c:pt idx="30">
                  <c:v>13.558181959458128</c:v>
                </c:pt>
                <c:pt idx="31">
                  <c:v>16.925460616118627</c:v>
                </c:pt>
                <c:pt idx="32">
                  <c:v>21.683836482582585</c:v>
                </c:pt>
                <c:pt idx="33">
                  <c:v>28.722823156114856</c:v>
                </c:pt>
                <c:pt idx="34">
                  <c:v>39.853224457796273</c:v>
                </c:pt>
                <c:pt idx="35">
                  <c:v>59.423683328520461</c:v>
                </c:pt>
                <c:pt idx="36">
                  <c:v>100.49648079659595</c:v>
                </c:pt>
                <c:pt idx="37">
                  <c:v>230.01406753576902</c:v>
                </c:pt>
              </c:numCache>
            </c:numRef>
          </c:xVal>
          <c:yVal>
            <c:numRef>
              <c:f>'[2]5258'!$C$2:$C$39</c:f>
              <c:numCache>
                <c:formatCode>General</c:formatCode>
                <c:ptCount val="38"/>
                <c:pt idx="0">
                  <c:v>1.3333474309978892E-6</c:v>
                </c:pt>
                <c:pt idx="1">
                  <c:v>1.7418445333333381E-4</c:v>
                </c:pt>
                <c:pt idx="2">
                  <c:v>2.9286424458598725E-4</c:v>
                </c:pt>
                <c:pt idx="3">
                  <c:v>4.2995427261146918E-4</c:v>
                </c:pt>
                <c:pt idx="4">
                  <c:v>6.1865012212314232E-4</c:v>
                </c:pt>
                <c:pt idx="5">
                  <c:v>8.4693260467091794E-4</c:v>
                </c:pt>
                <c:pt idx="6">
                  <c:v>1.0779560580891719E-3</c:v>
                </c:pt>
                <c:pt idx="7">
                  <c:v>1.2982750063694315E-3</c:v>
                </c:pt>
                <c:pt idx="8">
                  <c:v>1.5342962819532941E-3</c:v>
                </c:pt>
                <c:pt idx="9">
                  <c:v>1.7785543796178412E-3</c:v>
                </c:pt>
                <c:pt idx="10">
                  <c:v>2.0458480849256827E-3</c:v>
                </c:pt>
                <c:pt idx="11">
                  <c:v>2.350007062420396E-3</c:v>
                </c:pt>
                <c:pt idx="12">
                  <c:v>2.669327821656073E-3</c:v>
                </c:pt>
                <c:pt idx="13">
                  <c:v>3.0324558029724002E-3</c:v>
                </c:pt>
                <c:pt idx="14">
                  <c:v>3.4298416475583996E-3</c:v>
                </c:pt>
                <c:pt idx="15">
                  <c:v>3.8814817749469443E-3</c:v>
                </c:pt>
                <c:pt idx="16">
                  <c:v>4.4013874547770941E-3</c:v>
                </c:pt>
                <c:pt idx="17">
                  <c:v>4.9994176237792114E-3</c:v>
                </c:pt>
                <c:pt idx="18">
                  <c:v>5.6953284823779444E-3</c:v>
                </c:pt>
                <c:pt idx="19">
                  <c:v>6.4996258513800682E-3</c:v>
                </c:pt>
                <c:pt idx="20">
                  <c:v>7.4457986411889891E-3</c:v>
                </c:pt>
                <c:pt idx="21">
                  <c:v>8.5569604076433207E-3</c:v>
                </c:pt>
                <c:pt idx="22">
                  <c:v>9.8579648237792639E-3</c:v>
                </c:pt>
                <c:pt idx="23">
                  <c:v>1.1380892721868419E-2</c:v>
                </c:pt>
                <c:pt idx="24">
                  <c:v>1.3072163346072242E-2</c:v>
                </c:pt>
                <c:pt idx="25">
                  <c:v>1.508553650955414E-2</c:v>
                </c:pt>
                <c:pt idx="26">
                  <c:v>1.755937138004246E-2</c:v>
                </c:pt>
                <c:pt idx="27">
                  <c:v>2.0644929936305741E-2</c:v>
                </c:pt>
                <c:pt idx="28">
                  <c:v>2.4572411719745231E-2</c:v>
                </c:pt>
                <c:pt idx="29">
                  <c:v>2.9659844925690092E-2</c:v>
                </c:pt>
                <c:pt idx="30">
                  <c:v>3.6413379464968372E-2</c:v>
                </c:pt>
                <c:pt idx="31">
                  <c:v>4.5570505358811061E-2</c:v>
                </c:pt>
                <c:pt idx="32">
                  <c:v>5.8353758760084765E-2</c:v>
                </c:pt>
                <c:pt idx="33">
                  <c:v>7.7212748365180481E-2</c:v>
                </c:pt>
                <c:pt idx="34">
                  <c:v>0.10666399881104049</c:v>
                </c:pt>
                <c:pt idx="35">
                  <c:v>0.15695783779193331</c:v>
                </c:pt>
                <c:pt idx="36">
                  <c:v>0.25758236042462962</c:v>
                </c:pt>
                <c:pt idx="37">
                  <c:v>0.53675195753715665</c:v>
                </c:pt>
              </c:numCache>
            </c:numRef>
          </c:yVal>
        </c:ser>
        <c:ser>
          <c:idx val="0"/>
          <c:order val="0"/>
          <c:tx>
            <c:v>5257</c:v>
          </c:tx>
          <c:spPr>
            <a:ln w="28575">
              <a:noFill/>
            </a:ln>
          </c:spPr>
          <c:xVal>
            <c:numRef>
              <c:f>'[2]5257'!$B$2:$B$39</c:f>
              <c:numCache>
                <c:formatCode>General</c:formatCode>
                <c:ptCount val="38"/>
                <c:pt idx="0">
                  <c:v>1</c:v>
                </c:pt>
                <c:pt idx="1">
                  <c:v>0.99510218239629777</c:v>
                </c:pt>
                <c:pt idx="2">
                  <c:v>0.99859170400346853</c:v>
                </c:pt>
                <c:pt idx="3">
                  <c:v>1.0087469287469333</c:v>
                </c:pt>
                <c:pt idx="4">
                  <c:v>1.0288053186876716</c:v>
                </c:pt>
                <c:pt idx="5">
                  <c:v>1.0577829166064461</c:v>
                </c:pt>
                <c:pt idx="6">
                  <c:v>1.0943315508021392</c:v>
                </c:pt>
                <c:pt idx="7">
                  <c:v>1.1402919497037201</c:v>
                </c:pt>
                <c:pt idx="8">
                  <c:v>1.1933747651394666</c:v>
                </c:pt>
                <c:pt idx="9">
                  <c:v>1.2560659054776702</c:v>
                </c:pt>
                <c:pt idx="10">
                  <c:v>1.3293597340656165</c:v>
                </c:pt>
                <c:pt idx="11">
                  <c:v>1.4147477959242658</c:v>
                </c:pt>
                <c:pt idx="12">
                  <c:v>1.511825408295991</c:v>
                </c:pt>
                <c:pt idx="13">
                  <c:v>1.6235640988582158</c:v>
                </c:pt>
                <c:pt idx="14">
                  <c:v>1.7524497759791831</c:v>
                </c:pt>
                <c:pt idx="15">
                  <c:v>1.8989333718745482</c:v>
                </c:pt>
                <c:pt idx="16">
                  <c:v>2.0678595172712817</c:v>
                </c:pt>
                <c:pt idx="17">
                  <c:v>2.2648243965891042</c:v>
                </c:pt>
                <c:pt idx="18">
                  <c:v>2.4902442549501371</c:v>
                </c:pt>
                <c:pt idx="19">
                  <c:v>2.7515999421881792</c:v>
                </c:pt>
                <c:pt idx="20">
                  <c:v>3.0566844919785998</c:v>
                </c:pt>
                <c:pt idx="21">
                  <c:v>3.4143546755311465</c:v>
                </c:pt>
                <c:pt idx="22">
                  <c:v>3.8321260297730766</c:v>
                </c:pt>
                <c:pt idx="23">
                  <c:v>4.2860413354531337</c:v>
                </c:pt>
                <c:pt idx="24">
                  <c:v>4.8625292672351215</c:v>
                </c:pt>
                <c:pt idx="25">
                  <c:v>5.5699841017488065</c:v>
                </c:pt>
                <c:pt idx="26">
                  <c:v>6.4439138603844475</c:v>
                </c:pt>
                <c:pt idx="27">
                  <c:v>7.5372163607457665</c:v>
                </c:pt>
                <c:pt idx="28">
                  <c:v>8.9285734932793659</c:v>
                </c:pt>
                <c:pt idx="29">
                  <c:v>10.731146119381414</c:v>
                </c:pt>
                <c:pt idx="30">
                  <c:v>13.11611504552681</c:v>
                </c:pt>
                <c:pt idx="31">
                  <c:v>16.365948836536965</c:v>
                </c:pt>
                <c:pt idx="32">
                  <c:v>20.943488943488926</c:v>
                </c:pt>
                <c:pt idx="33">
                  <c:v>27.693597340656165</c:v>
                </c:pt>
                <c:pt idx="34">
                  <c:v>38.286920075155365</c:v>
                </c:pt>
                <c:pt idx="35">
                  <c:v>56.718716577540107</c:v>
                </c:pt>
                <c:pt idx="36">
                  <c:v>94.588235294117666</c:v>
                </c:pt>
                <c:pt idx="37">
                  <c:v>206.80907645613527</c:v>
                </c:pt>
              </c:numCache>
            </c:numRef>
          </c:xVal>
          <c:yVal>
            <c:numRef>
              <c:f>'[2]5257'!$C$2:$C$39</c:f>
              <c:numCache>
                <c:formatCode>General</c:formatCode>
                <c:ptCount val="38"/>
                <c:pt idx="0">
                  <c:v>-2.8327473460722039E-7</c:v>
                </c:pt>
                <c:pt idx="1">
                  <c:v>1.5890822029724041E-4</c:v>
                </c:pt>
                <c:pt idx="2">
                  <c:v>2.667179108280274E-4</c:v>
                </c:pt>
                <c:pt idx="3">
                  <c:v>3.9473942794055497E-4</c:v>
                </c:pt>
                <c:pt idx="4">
                  <c:v>5.6564476964755838E-4</c:v>
                </c:pt>
                <c:pt idx="5">
                  <c:v>7.840948533333372E-4</c:v>
                </c:pt>
                <c:pt idx="6">
                  <c:v>1.0130710615711281E-3</c:v>
                </c:pt>
                <c:pt idx="7">
                  <c:v>1.2175152854352442E-3</c:v>
                </c:pt>
                <c:pt idx="8">
                  <c:v>1.4466390782165621E-3</c:v>
                </c:pt>
                <c:pt idx="9">
                  <c:v>1.6849716991932115E-3</c:v>
                </c:pt>
                <c:pt idx="10">
                  <c:v>1.9205118505307944E-3</c:v>
                </c:pt>
                <c:pt idx="11">
                  <c:v>2.1939030335456481E-3</c:v>
                </c:pt>
                <c:pt idx="12">
                  <c:v>2.4852156670912991E-3</c:v>
                </c:pt>
                <c:pt idx="13">
                  <c:v>2.8179093876857801E-3</c:v>
                </c:pt>
                <c:pt idx="14">
                  <c:v>3.1923429808917193E-3</c:v>
                </c:pt>
                <c:pt idx="15">
                  <c:v>3.6214391847133802E-3</c:v>
                </c:pt>
                <c:pt idx="16">
                  <c:v>4.1082106360934185E-3</c:v>
                </c:pt>
                <c:pt idx="17">
                  <c:v>4.6722780297239934E-3</c:v>
                </c:pt>
                <c:pt idx="18">
                  <c:v>5.3330377970276241E-3</c:v>
                </c:pt>
                <c:pt idx="19">
                  <c:v>6.0957296441613911E-3</c:v>
                </c:pt>
                <c:pt idx="20">
                  <c:v>6.9828095932059648E-3</c:v>
                </c:pt>
                <c:pt idx="21">
                  <c:v>8.0291188755838641E-3</c:v>
                </c:pt>
                <c:pt idx="22">
                  <c:v>9.2565372823779895E-3</c:v>
                </c:pt>
                <c:pt idx="23">
                  <c:v>1.0674809138004247E-2</c:v>
                </c:pt>
                <c:pt idx="24">
                  <c:v>1.2264138343949045E-2</c:v>
                </c:pt>
                <c:pt idx="25">
                  <c:v>1.4163529613588225E-2</c:v>
                </c:pt>
                <c:pt idx="26">
                  <c:v>1.6505605757961821E-2</c:v>
                </c:pt>
                <c:pt idx="27">
                  <c:v>1.9419473171974521E-2</c:v>
                </c:pt>
                <c:pt idx="28">
                  <c:v>2.3136679898089169E-2</c:v>
                </c:pt>
                <c:pt idx="29">
                  <c:v>2.794453095541401E-2</c:v>
                </c:pt>
                <c:pt idx="30">
                  <c:v>3.43156201104034E-2</c:v>
                </c:pt>
                <c:pt idx="31">
                  <c:v>4.2948459040339712E-2</c:v>
                </c:pt>
                <c:pt idx="32">
                  <c:v>5.4976347753715502E-2</c:v>
                </c:pt>
                <c:pt idx="33">
                  <c:v>7.2646233392781423E-2</c:v>
                </c:pt>
                <c:pt idx="34">
                  <c:v>0.10009954529087049</c:v>
                </c:pt>
                <c:pt idx="35">
                  <c:v>0.14660113868365177</c:v>
                </c:pt>
                <c:pt idx="36">
                  <c:v>0.23813645554140242</c:v>
                </c:pt>
                <c:pt idx="37">
                  <c:v>0.48320104186836521</c:v>
                </c:pt>
              </c:numCache>
            </c:numRef>
          </c:yVal>
        </c:ser>
        <c:axId val="233832832"/>
        <c:axId val="233835136"/>
      </c:scatterChart>
      <c:valAx>
        <c:axId val="233832832"/>
        <c:scaling>
          <c:orientation val="minMax"/>
          <c:max val="8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Gain</a:t>
                </a:r>
              </a:p>
            </c:rich>
          </c:tx>
        </c:title>
        <c:numFmt formatCode="General" sourceLinked="1"/>
        <c:tickLblPos val="nextTo"/>
        <c:crossAx val="233835136"/>
        <c:crosses val="autoZero"/>
        <c:crossBetween val="midCat"/>
      </c:valAx>
      <c:valAx>
        <c:axId val="233835136"/>
        <c:scaling>
          <c:orientation val="minMax"/>
          <c:max val="0.2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ja-JP" altLang="en-US"/>
                  <a:t>リークカレントの増加量</a:t>
                </a:r>
                <a:r>
                  <a:rPr lang="en-US" altLang="ja-JP"/>
                  <a:t>[</a:t>
                </a:r>
                <a:r>
                  <a:rPr lang="el-GR" altLang="en-US"/>
                  <a:t>μ</a:t>
                </a:r>
                <a:r>
                  <a:rPr lang="en-US" altLang="en-US"/>
                  <a:t>A/mm^2]</a:t>
                </a:r>
                <a:endParaRPr lang="el-GR" altLang="en-US"/>
              </a:p>
            </c:rich>
          </c:tx>
        </c:title>
        <c:numFmt formatCode="General" sourceLinked="1"/>
        <c:tickLblPos val="nextTo"/>
        <c:crossAx val="2338328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856835793589924"/>
          <c:y val="7.5839850527158678E-2"/>
          <c:w val="0.16856631514566714"/>
          <c:h val="0.60427759241959655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>
        <c:manualLayout>
          <c:layoutTarget val="inner"/>
          <c:xMode val="edge"/>
          <c:yMode val="edge"/>
          <c:x val="0.18175857666764603"/>
          <c:y val="4.623226618231048E-2"/>
          <c:w val="0.76572960771710008"/>
          <c:h val="0.76759902834870275"/>
        </c:manualLayout>
      </c:layout>
      <c:scatterChart>
        <c:scatterStyle val="lineMarker"/>
        <c:ser>
          <c:idx val="1"/>
          <c:order val="1"/>
          <c:tx>
            <c:v>5280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'[1]5280'!$H$4:$H$50</c:f>
              <c:numCache>
                <c:formatCode>General</c:formatCode>
                <c:ptCount val="47"/>
                <c:pt idx="0">
                  <c:v>1</c:v>
                </c:pt>
                <c:pt idx="1">
                  <c:v>1.0047798667734422</c:v>
                </c:pt>
                <c:pt idx="2">
                  <c:v>1.0045705627548049</c:v>
                </c:pt>
                <c:pt idx="3">
                  <c:v>1.0047957920792066</c:v>
                </c:pt>
                <c:pt idx="4">
                  <c:v>1.0066158270238801</c:v>
                </c:pt>
                <c:pt idx="5">
                  <c:v>1.0080946054164226</c:v>
                </c:pt>
                <c:pt idx="6">
                  <c:v>1.0096871359930124</c:v>
                </c:pt>
                <c:pt idx="7">
                  <c:v>1.009709886429818</c:v>
                </c:pt>
                <c:pt idx="8">
                  <c:v>1.015329244321489</c:v>
                </c:pt>
                <c:pt idx="9">
                  <c:v>1.0225183823529398</c:v>
                </c:pt>
                <c:pt idx="10">
                  <c:v>1.0360548922539312</c:v>
                </c:pt>
                <c:pt idx="11">
                  <c:v>1.0543007425742572</c:v>
                </c:pt>
                <c:pt idx="12">
                  <c:v>1.0841493156668609</c:v>
                </c:pt>
                <c:pt idx="13">
                  <c:v>1.1234165695981375</c:v>
                </c:pt>
                <c:pt idx="14">
                  <c:v>1.1758108255678521</c:v>
                </c:pt>
                <c:pt idx="15">
                  <c:v>1.2444716438555619</c:v>
                </c:pt>
                <c:pt idx="16">
                  <c:v>1.3285572582993592</c:v>
                </c:pt>
                <c:pt idx="17">
                  <c:v>1.4234265797903318</c:v>
                </c:pt>
                <c:pt idx="18">
                  <c:v>1.53105889633081</c:v>
                </c:pt>
                <c:pt idx="19">
                  <c:v>1.6530239880605706</c:v>
                </c:pt>
                <c:pt idx="20">
                  <c:v>1.7914831464764125</c:v>
                </c:pt>
                <c:pt idx="21">
                  <c:v>1.9493256770529974</c:v>
                </c:pt>
                <c:pt idx="22">
                  <c:v>2.1295546374490391</c:v>
                </c:pt>
                <c:pt idx="23">
                  <c:v>2.3338308095515434</c:v>
                </c:pt>
                <c:pt idx="24">
                  <c:v>2.567796301688996</c:v>
                </c:pt>
                <c:pt idx="25">
                  <c:v>2.8360922029702973</c:v>
                </c:pt>
                <c:pt idx="26">
                  <c:v>3.1427680911473512</c:v>
                </c:pt>
                <c:pt idx="27">
                  <c:v>3.4952861094932981</c:v>
                </c:pt>
                <c:pt idx="28">
                  <c:v>3.9022914239953397</c:v>
                </c:pt>
                <c:pt idx="29">
                  <c:v>4.3760920209668024</c:v>
                </c:pt>
                <c:pt idx="30">
                  <c:v>4.9212834886429881</c:v>
                </c:pt>
                <c:pt idx="31">
                  <c:v>5.5587734784507861</c:v>
                </c:pt>
                <c:pt idx="32">
                  <c:v>6.3154757571345366</c:v>
                </c:pt>
                <c:pt idx="33">
                  <c:v>7.2067696199767033</c:v>
                </c:pt>
                <c:pt idx="34">
                  <c:v>8.28661910308678</c:v>
                </c:pt>
                <c:pt idx="35">
                  <c:v>9.5940867064647648</c:v>
                </c:pt>
                <c:pt idx="36">
                  <c:v>11.204590128130461</c:v>
                </c:pt>
                <c:pt idx="37">
                  <c:v>13.213681202679092</c:v>
                </c:pt>
                <c:pt idx="38">
                  <c:v>15.760592603377996</c:v>
                </c:pt>
                <c:pt idx="39">
                  <c:v>19.035062973209083</c:v>
                </c:pt>
                <c:pt idx="40">
                  <c:v>23.35446090564939</c:v>
                </c:pt>
                <c:pt idx="41">
                  <c:v>29.191995486313335</c:v>
                </c:pt>
                <c:pt idx="42">
                  <c:v>37.408770748398368</c:v>
                </c:pt>
                <c:pt idx="43">
                  <c:v>49.573201805474646</c:v>
                </c:pt>
                <c:pt idx="44">
                  <c:v>69.098309187536358</c:v>
                </c:pt>
                <c:pt idx="45">
                  <c:v>104.73482090856143</c:v>
                </c:pt>
                <c:pt idx="46">
                  <c:v>188.35860148514851</c:v>
                </c:pt>
              </c:numCache>
            </c:numRef>
          </c:xVal>
          <c:yVal>
            <c:numRef>
              <c:f>'[1]5280'!$G$4:$G$50</c:f>
              <c:numCache>
                <c:formatCode>General</c:formatCode>
                <c:ptCount val="47"/>
                <c:pt idx="0">
                  <c:v>-2.8899507556461269E-6</c:v>
                </c:pt>
                <c:pt idx="1">
                  <c:v>2.1001272711835691E-4</c:v>
                </c:pt>
                <c:pt idx="2">
                  <c:v>3.0457803022584549E-4</c:v>
                </c:pt>
                <c:pt idx="3">
                  <c:v>3.8593100509424431E-4</c:v>
                </c:pt>
                <c:pt idx="4">
                  <c:v>4.7150984462557321E-4</c:v>
                </c:pt>
                <c:pt idx="5">
                  <c:v>5.5338415299711441E-4</c:v>
                </c:pt>
                <c:pt idx="6">
                  <c:v>6.0487412005433966E-4</c:v>
                </c:pt>
                <c:pt idx="7">
                  <c:v>6.8270789777551361E-4</c:v>
                </c:pt>
                <c:pt idx="8">
                  <c:v>7.6009759891322831E-4</c:v>
                </c:pt>
                <c:pt idx="9">
                  <c:v>8.3617077941925647E-4</c:v>
                </c:pt>
                <c:pt idx="10">
                  <c:v>9.2330546102903724E-4</c:v>
                </c:pt>
                <c:pt idx="11">
                  <c:v>1.0310347267787415E-3</c:v>
                </c:pt>
                <c:pt idx="12">
                  <c:v>1.1296481745627471E-3</c:v>
                </c:pt>
                <c:pt idx="13">
                  <c:v>1.2588852589573781E-3</c:v>
                </c:pt>
                <c:pt idx="14">
                  <c:v>1.379742134488032E-3</c:v>
                </c:pt>
                <c:pt idx="15">
                  <c:v>1.5606951740533216E-3</c:v>
                </c:pt>
                <c:pt idx="16">
                  <c:v>1.7622754814060144E-3</c:v>
                </c:pt>
                <c:pt idx="17">
                  <c:v>1.9934674087281404E-3</c:v>
                </c:pt>
                <c:pt idx="18">
                  <c:v>2.2145824027848542E-3</c:v>
                </c:pt>
                <c:pt idx="19">
                  <c:v>2.4457573391068093E-3</c:v>
                </c:pt>
                <c:pt idx="20">
                  <c:v>2.6784246306673499E-3</c:v>
                </c:pt>
                <c:pt idx="21">
                  <c:v>2.9243655798947212E-3</c:v>
                </c:pt>
                <c:pt idx="22">
                  <c:v>3.1937547529291978E-3</c:v>
                </c:pt>
                <c:pt idx="23">
                  <c:v>3.4555837680421194E-3</c:v>
                </c:pt>
                <c:pt idx="24">
                  <c:v>3.7515710901681151E-3</c:v>
                </c:pt>
                <c:pt idx="25">
                  <c:v>4.0642377806079126E-3</c:v>
                </c:pt>
                <c:pt idx="26">
                  <c:v>4.4026304822550591E-3</c:v>
                </c:pt>
                <c:pt idx="27">
                  <c:v>4.7712988673798713E-3</c:v>
                </c:pt>
                <c:pt idx="28">
                  <c:v>5.1857247291560516E-3</c:v>
                </c:pt>
                <c:pt idx="29">
                  <c:v>5.6322282645610514E-3</c:v>
                </c:pt>
                <c:pt idx="30">
                  <c:v>6.1409407930039118E-3</c:v>
                </c:pt>
                <c:pt idx="31">
                  <c:v>6.6954150280183408E-3</c:v>
                </c:pt>
                <c:pt idx="32">
                  <c:v>7.3439647648157599E-3</c:v>
                </c:pt>
                <c:pt idx="33">
                  <c:v>8.0759593649176575E-3</c:v>
                </c:pt>
                <c:pt idx="34">
                  <c:v>8.9400055697062501E-3</c:v>
                </c:pt>
                <c:pt idx="35">
                  <c:v>9.9609834606894324E-3</c:v>
                </c:pt>
                <c:pt idx="36">
                  <c:v>1.1204915282730531E-2</c:v>
                </c:pt>
                <c:pt idx="37">
                  <c:v>1.2729929020207177E-2</c:v>
                </c:pt>
                <c:pt idx="38">
                  <c:v>1.4649533146544399E-2</c:v>
                </c:pt>
                <c:pt idx="39">
                  <c:v>1.7078632280523004E-2</c:v>
                </c:pt>
                <c:pt idx="40">
                  <c:v>2.0260780234335175E-2</c:v>
                </c:pt>
                <c:pt idx="41">
                  <c:v>2.4527084988962469E-2</c:v>
                </c:pt>
                <c:pt idx="42">
                  <c:v>3.0489584411614892E-2</c:v>
                </c:pt>
                <c:pt idx="43">
                  <c:v>3.92700647817966E-2</c:v>
                </c:pt>
                <c:pt idx="44">
                  <c:v>5.3166561198845386E-2</c:v>
                </c:pt>
                <c:pt idx="45">
                  <c:v>7.860804990660554E-2</c:v>
                </c:pt>
                <c:pt idx="46">
                  <c:v>0.13809694107658346</c:v>
                </c:pt>
              </c:numCache>
            </c:numRef>
          </c:yVal>
        </c:ser>
        <c:ser>
          <c:idx val="2"/>
          <c:order val="2"/>
          <c:tx>
            <c:v>5266</c:v>
          </c:tx>
          <c:spPr>
            <a:ln w="28575">
              <a:noFill/>
            </a:ln>
          </c:spPr>
          <c:xVal>
            <c:numRef>
              <c:f>'[1]5266'!$H$4:$H$58</c:f>
              <c:numCache>
                <c:formatCode>General</c:formatCode>
                <c:ptCount val="55"/>
                <c:pt idx="0">
                  <c:v>1</c:v>
                </c:pt>
                <c:pt idx="1">
                  <c:v>0.99706684952210356</c:v>
                </c:pt>
                <c:pt idx="2">
                  <c:v>0.99734113267748026</c:v>
                </c:pt>
                <c:pt idx="3">
                  <c:v>1.0016876810478739</c:v>
                </c:pt>
                <c:pt idx="4">
                  <c:v>1.0003442533480738</c:v>
                </c:pt>
                <c:pt idx="5">
                  <c:v>0.99928630403448138</c:v>
                </c:pt>
                <c:pt idx="6">
                  <c:v>0.99925271834198637</c:v>
                </c:pt>
                <c:pt idx="7">
                  <c:v>1.0058495081095442</c:v>
                </c:pt>
                <c:pt idx="8">
                  <c:v>1.0060678151107629</c:v>
                </c:pt>
                <c:pt idx="9">
                  <c:v>1.0096950699002225</c:v>
                </c:pt>
                <c:pt idx="10">
                  <c:v>1.020238178535944</c:v>
                </c:pt>
                <c:pt idx="11">
                  <c:v>1.0348955345023021</c:v>
                </c:pt>
                <c:pt idx="12">
                  <c:v>1.0539190304930099</c:v>
                </c:pt>
                <c:pt idx="13">
                  <c:v>1.0777872626261213</c:v>
                </c:pt>
                <c:pt idx="14">
                  <c:v>1.1136343917491129</c:v>
                </c:pt>
                <c:pt idx="15">
                  <c:v>1.1612421108607749</c:v>
                </c:pt>
                <c:pt idx="16">
                  <c:v>1.2200534572272215</c:v>
                </c:pt>
                <c:pt idx="17">
                  <c:v>1.2956660462642904</c:v>
                </c:pt>
                <c:pt idx="18">
                  <c:v>1.392731496382541</c:v>
                </c:pt>
                <c:pt idx="19">
                  <c:v>1.5156747225681846</c:v>
                </c:pt>
                <c:pt idx="20">
                  <c:v>1.6591108187911949</c:v>
                </c:pt>
                <c:pt idx="21">
                  <c:v>1.8224380413943659</c:v>
                </c:pt>
                <c:pt idx="22">
                  <c:v>2.0001175499237354</c:v>
                </c:pt>
                <c:pt idx="23">
                  <c:v>2.1929777914608382</c:v>
                </c:pt>
                <c:pt idx="24">
                  <c:v>2.4051833918750609</c:v>
                </c:pt>
                <c:pt idx="25">
                  <c:v>2.6372885150925711</c:v>
                </c:pt>
                <c:pt idx="26">
                  <c:v>2.8975776319287978</c:v>
                </c:pt>
                <c:pt idx="27">
                  <c:v>3.184007612756969</c:v>
                </c:pt>
                <c:pt idx="28">
                  <c:v>3.5044990833904759</c:v>
                </c:pt>
                <c:pt idx="29">
                  <c:v>3.8615429826893743</c:v>
                </c:pt>
                <c:pt idx="30">
                  <c:v>4.259449474523862</c:v>
                </c:pt>
                <c:pt idx="31">
                  <c:v>4.7049636854699894</c:v>
                </c:pt>
                <c:pt idx="32">
                  <c:v>5.2053065394142095</c:v>
                </c:pt>
                <c:pt idx="33">
                  <c:v>5.7692103164052062</c:v>
                </c:pt>
                <c:pt idx="34">
                  <c:v>6.4016568941630938</c:v>
                </c:pt>
                <c:pt idx="35">
                  <c:v>7.1138694915965814</c:v>
                </c:pt>
                <c:pt idx="36">
                  <c:v>7.9232007164947733</c:v>
                </c:pt>
                <c:pt idx="37">
                  <c:v>8.8381029681355621</c:v>
                </c:pt>
                <c:pt idx="38">
                  <c:v>9.8809946962594069</c:v>
                </c:pt>
                <c:pt idx="39">
                  <c:v>11.070935781357143</c:v>
                </c:pt>
                <c:pt idx="40">
                  <c:v>12.432359814718945</c:v>
                </c:pt>
                <c:pt idx="41">
                  <c:v>14.003974306945254</c:v>
                </c:pt>
                <c:pt idx="42">
                  <c:v>15.820988259001679</c:v>
                </c:pt>
                <c:pt idx="43">
                  <c:v>17.94270840621893</c:v>
                </c:pt>
                <c:pt idx="44">
                  <c:v>20.458724583327459</c:v>
                </c:pt>
                <c:pt idx="45">
                  <c:v>23.487510320603423</c:v>
                </c:pt>
                <c:pt idx="46">
                  <c:v>27.193075749730635</c:v>
                </c:pt>
                <c:pt idx="47">
                  <c:v>31.771197469877837</c:v>
                </c:pt>
                <c:pt idx="48">
                  <c:v>37.562518367175663</c:v>
                </c:pt>
                <c:pt idx="49">
                  <c:v>45.026098881876322</c:v>
                </c:pt>
                <c:pt idx="50">
                  <c:v>54.973621237352894</c:v>
                </c:pt>
                <c:pt idx="51">
                  <c:v>68.704291971620094</c:v>
                </c:pt>
                <c:pt idx="52">
                  <c:v>88.814564995312196</c:v>
                </c:pt>
                <c:pt idx="53">
                  <c:v>120.55892189927091</c:v>
                </c:pt>
                <c:pt idx="54">
                  <c:v>177.89389719979278</c:v>
                </c:pt>
              </c:numCache>
            </c:numRef>
          </c:xVal>
          <c:yVal>
            <c:numRef>
              <c:f>'[1]5266'!$G$4:$G$58</c:f>
              <c:numCache>
                <c:formatCode>General</c:formatCode>
                <c:ptCount val="55"/>
                <c:pt idx="0">
                  <c:v>-1.3799999787414984E-6</c:v>
                </c:pt>
                <c:pt idx="1">
                  <c:v>2.2533146003401425E-4</c:v>
                </c:pt>
                <c:pt idx="2">
                  <c:v>3.2487025659013699E-4</c:v>
                </c:pt>
                <c:pt idx="3">
                  <c:v>4.0948047300170068E-4</c:v>
                </c:pt>
                <c:pt idx="4">
                  <c:v>4.9654007121598749E-4</c:v>
                </c:pt>
                <c:pt idx="5">
                  <c:v>5.780422782738114E-4</c:v>
                </c:pt>
                <c:pt idx="6">
                  <c:v>6.3995247448979593E-4</c:v>
                </c:pt>
                <c:pt idx="7">
                  <c:v>7.3281487882653133E-4</c:v>
                </c:pt>
                <c:pt idx="8">
                  <c:v>7.9792007227891379E-4</c:v>
                </c:pt>
                <c:pt idx="9">
                  <c:v>8.6615641900510208E-4</c:v>
                </c:pt>
                <c:pt idx="10">
                  <c:v>9.5419835990646418E-4</c:v>
                </c:pt>
                <c:pt idx="11">
                  <c:v>1.0315002264030626E-3</c:v>
                </c:pt>
                <c:pt idx="12">
                  <c:v>1.1217597677189639E-3</c:v>
                </c:pt>
                <c:pt idx="13">
                  <c:v>1.2052786968537433E-3</c:v>
                </c:pt>
                <c:pt idx="14">
                  <c:v>1.311532554209184E-3</c:v>
                </c:pt>
                <c:pt idx="15">
                  <c:v>1.4244775638818066E-3</c:v>
                </c:pt>
                <c:pt idx="16">
                  <c:v>1.5454376503613945E-3</c:v>
                </c:pt>
                <c:pt idx="17">
                  <c:v>1.6949682879464298E-3</c:v>
                </c:pt>
                <c:pt idx="18">
                  <c:v>1.8541842340561246E-3</c:v>
                </c:pt>
                <c:pt idx="19">
                  <c:v>2.0354258265306117E-3</c:v>
                </c:pt>
                <c:pt idx="20">
                  <c:v>2.263890715880108E-3</c:v>
                </c:pt>
                <c:pt idx="21">
                  <c:v>2.5529232791241499E-3</c:v>
                </c:pt>
                <c:pt idx="22">
                  <c:v>2.8588928521471116E-3</c:v>
                </c:pt>
                <c:pt idx="23">
                  <c:v>3.1486469376062957E-3</c:v>
                </c:pt>
                <c:pt idx="24">
                  <c:v>3.4466088446003427E-3</c:v>
                </c:pt>
                <c:pt idx="25">
                  <c:v>3.7493064885204151E-3</c:v>
                </c:pt>
                <c:pt idx="26">
                  <c:v>4.0561564753401405E-3</c:v>
                </c:pt>
                <c:pt idx="27">
                  <c:v>4.3767784517432058E-3</c:v>
                </c:pt>
                <c:pt idx="28">
                  <c:v>4.7187171456207514E-3</c:v>
                </c:pt>
                <c:pt idx="29">
                  <c:v>5.0777172183248346E-3</c:v>
                </c:pt>
                <c:pt idx="30">
                  <c:v>5.4579955187074774E-3</c:v>
                </c:pt>
                <c:pt idx="31">
                  <c:v>5.8642545950255108E-3</c:v>
                </c:pt>
                <c:pt idx="32">
                  <c:v>6.3071977752976191E-3</c:v>
                </c:pt>
                <c:pt idx="33">
                  <c:v>6.7866160161564699E-3</c:v>
                </c:pt>
                <c:pt idx="34">
                  <c:v>7.3064591539115792E-3</c:v>
                </c:pt>
                <c:pt idx="35">
                  <c:v>7.8783110639881054E-3</c:v>
                </c:pt>
                <c:pt idx="36">
                  <c:v>8.5114041315901365E-3</c:v>
                </c:pt>
                <c:pt idx="37">
                  <c:v>9.2033504985119061E-3</c:v>
                </c:pt>
                <c:pt idx="38">
                  <c:v>9.9793528826530708E-3</c:v>
                </c:pt>
                <c:pt idx="39">
                  <c:v>1.0851407493622461E-2</c:v>
                </c:pt>
                <c:pt idx="40">
                  <c:v>1.1831126333971103E-2</c:v>
                </c:pt>
                <c:pt idx="41">
                  <c:v>1.294024002657313E-2</c:v>
                </c:pt>
                <c:pt idx="42">
                  <c:v>1.4209961376488099E-2</c:v>
                </c:pt>
                <c:pt idx="43">
                  <c:v>1.5666100988520407E-2</c:v>
                </c:pt>
                <c:pt idx="44">
                  <c:v>1.7367005952380953E-2</c:v>
                </c:pt>
                <c:pt idx="45">
                  <c:v>1.9389801682610581E-2</c:v>
                </c:pt>
                <c:pt idx="46">
                  <c:v>2.1835427954931982E-2</c:v>
                </c:pt>
                <c:pt idx="47">
                  <c:v>2.4842142803996606E-2</c:v>
                </c:pt>
                <c:pt idx="48">
                  <c:v>2.8631870928996644E-2</c:v>
                </c:pt>
                <c:pt idx="49">
                  <c:v>3.3471018856292556E-2</c:v>
                </c:pt>
                <c:pt idx="50">
                  <c:v>3.9930563254676865E-2</c:v>
                </c:pt>
                <c:pt idx="51">
                  <c:v>4.8831586872874144E-2</c:v>
                </c:pt>
                <c:pt idx="52">
                  <c:v>6.1819181845238186E-2</c:v>
                </c:pt>
                <c:pt idx="53">
                  <c:v>8.2425647534013727E-2</c:v>
                </c:pt>
                <c:pt idx="54">
                  <c:v>0.11964640440051036</c:v>
                </c:pt>
              </c:numCache>
            </c:numRef>
          </c:yVal>
        </c:ser>
        <c:ser>
          <c:idx val="3"/>
          <c:order val="3"/>
          <c:tx>
            <c:v>5252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FF00"/>
              </a:solidFill>
            </c:spPr>
          </c:marker>
          <c:xVal>
            <c:numRef>
              <c:f>'[1]5252'!$H$4:$H$35</c:f>
              <c:numCache>
                <c:formatCode>General</c:formatCode>
                <c:ptCount val="32"/>
                <c:pt idx="0">
                  <c:v>1</c:v>
                </c:pt>
                <c:pt idx="1">
                  <c:v>0.99919789920237922</c:v>
                </c:pt>
                <c:pt idx="2">
                  <c:v>0.99893943492817383</c:v>
                </c:pt>
                <c:pt idx="3">
                  <c:v>0.9988627571934916</c:v>
                </c:pt>
                <c:pt idx="4">
                  <c:v>0.99849315328137644</c:v>
                </c:pt>
                <c:pt idx="5">
                  <c:v>1.0003601268887299</c:v>
                </c:pt>
                <c:pt idx="6">
                  <c:v>1.0027724601146548</c:v>
                </c:pt>
                <c:pt idx="7">
                  <c:v>1.0055216584446276</c:v>
                </c:pt>
                <c:pt idx="8">
                  <c:v>1.0123804387344899</c:v>
                </c:pt>
                <c:pt idx="9">
                  <c:v>1.0216756755825356</c:v>
                </c:pt>
                <c:pt idx="10">
                  <c:v>1.03691559073733</c:v>
                </c:pt>
                <c:pt idx="11">
                  <c:v>1.0570482346028525</c:v>
                </c:pt>
                <c:pt idx="12">
                  <c:v>1.0833150972428756</c:v>
                </c:pt>
                <c:pt idx="13">
                  <c:v>1.1206321691528076</c:v>
                </c:pt>
                <c:pt idx="14">
                  <c:v>1.1668714278083441</c:v>
                </c:pt>
                <c:pt idx="15">
                  <c:v>1.2291785488437181</c:v>
                </c:pt>
                <c:pt idx="16">
                  <c:v>1.3105517178397215</c:v>
                </c:pt>
                <c:pt idx="17">
                  <c:v>1.4173146940386065</c:v>
                </c:pt>
                <c:pt idx="18">
                  <c:v>1.5603057460054346</c:v>
                </c:pt>
                <c:pt idx="19">
                  <c:v>1.7474597269583407</c:v>
                </c:pt>
                <c:pt idx="20">
                  <c:v>1.9979546860434458</c:v>
                </c:pt>
                <c:pt idx="21">
                  <c:v>2.3353108722135398</c:v>
                </c:pt>
                <c:pt idx="22">
                  <c:v>2.7972037611721219</c:v>
                </c:pt>
                <c:pt idx="23">
                  <c:v>3.4408745741801083</c:v>
                </c:pt>
                <c:pt idx="24">
                  <c:v>4.3608867736938475</c:v>
                </c:pt>
                <c:pt idx="25">
                  <c:v>5.7143780229550742</c:v>
                </c:pt>
                <c:pt idx="26">
                  <c:v>7.780420814300312</c:v>
                </c:pt>
                <c:pt idx="27">
                  <c:v>11.102100280692204</c:v>
                </c:pt>
                <c:pt idx="28">
                  <c:v>16.852042987778066</c:v>
                </c:pt>
                <c:pt idx="29">
                  <c:v>28.007274907771329</c:v>
                </c:pt>
                <c:pt idx="30">
                  <c:v>55.449891531159594</c:v>
                </c:pt>
                <c:pt idx="31">
                  <c:v>186.90912913047461</c:v>
                </c:pt>
              </c:numCache>
            </c:numRef>
          </c:xVal>
          <c:yVal>
            <c:numRef>
              <c:f>'[1]5252'!$G$4:$G$35</c:f>
              <c:numCache>
                <c:formatCode>General</c:formatCode>
                <c:ptCount val="32"/>
                <c:pt idx="0">
                  <c:v>6.6544150619799634E-6</c:v>
                </c:pt>
                <c:pt idx="1">
                  <c:v>7.7102022924095952E-5</c:v>
                </c:pt>
                <c:pt idx="2">
                  <c:v>1.1595709933774841E-4</c:v>
                </c:pt>
                <c:pt idx="3">
                  <c:v>1.520380451689593E-4</c:v>
                </c:pt>
                <c:pt idx="4">
                  <c:v>1.8676958077941925E-4</c:v>
                </c:pt>
                <c:pt idx="5">
                  <c:v>2.2441229244353928E-4</c:v>
                </c:pt>
                <c:pt idx="6">
                  <c:v>2.5622299201901849E-4</c:v>
                </c:pt>
                <c:pt idx="7">
                  <c:v>2.9199698327390049E-4</c:v>
                </c:pt>
                <c:pt idx="8">
                  <c:v>3.3212038291730354E-4</c:v>
                </c:pt>
                <c:pt idx="9">
                  <c:v>3.674214145016138E-4</c:v>
                </c:pt>
                <c:pt idx="10">
                  <c:v>4.1036141280353212E-4</c:v>
                </c:pt>
                <c:pt idx="11">
                  <c:v>4.5981682458821633E-4</c:v>
                </c:pt>
                <c:pt idx="12">
                  <c:v>5.1103297334012684E-4</c:v>
                </c:pt>
                <c:pt idx="13">
                  <c:v>5.4441889879436344E-4</c:v>
                </c:pt>
                <c:pt idx="14">
                  <c:v>6.1377189380200381E-4</c:v>
                </c:pt>
                <c:pt idx="15">
                  <c:v>6.5647453761249802E-4</c:v>
                </c:pt>
                <c:pt idx="16">
                  <c:v>7.4730806775343971E-4</c:v>
                </c:pt>
                <c:pt idx="17">
                  <c:v>8.4768598149091809E-4</c:v>
                </c:pt>
                <c:pt idx="18">
                  <c:v>9.6259496366106511E-4</c:v>
                </c:pt>
                <c:pt idx="19">
                  <c:v>1.1256946754966879E-3</c:v>
                </c:pt>
                <c:pt idx="20">
                  <c:v>1.292367758532858E-3</c:v>
                </c:pt>
                <c:pt idx="21">
                  <c:v>1.5667626048565149E-3</c:v>
                </c:pt>
                <c:pt idx="22">
                  <c:v>1.9274600877907985E-3</c:v>
                </c:pt>
                <c:pt idx="23">
                  <c:v>2.4074081762608247E-3</c:v>
                </c:pt>
                <c:pt idx="24">
                  <c:v>3.0737183511631888E-3</c:v>
                </c:pt>
                <c:pt idx="25">
                  <c:v>4.0584676974019414E-3</c:v>
                </c:pt>
                <c:pt idx="26">
                  <c:v>5.5581173102394283E-3</c:v>
                </c:pt>
                <c:pt idx="27">
                  <c:v>7.9193815758193346E-3</c:v>
                </c:pt>
                <c:pt idx="28">
                  <c:v>1.2002254610290381E-2</c:v>
                </c:pt>
                <c:pt idx="29">
                  <c:v>1.9866583630497578E-2</c:v>
                </c:pt>
                <c:pt idx="30">
                  <c:v>3.9453237629478763E-2</c:v>
                </c:pt>
                <c:pt idx="31">
                  <c:v>0.13832938461538474</c:v>
                </c:pt>
              </c:numCache>
            </c:numRef>
          </c:yVal>
        </c:ser>
        <c:ser>
          <c:idx val="4"/>
          <c:order val="4"/>
          <c:tx>
            <c:v>5256</c:v>
          </c:tx>
          <c:spPr>
            <a:ln w="28575">
              <a:noFill/>
            </a:ln>
          </c:spPr>
          <c:xVal>
            <c:numRef>
              <c:f>'[1]5256'!$H$4:$H$42</c:f>
              <c:numCache>
                <c:formatCode>General</c:formatCode>
                <c:ptCount val="39"/>
                <c:pt idx="0">
                  <c:v>1</c:v>
                </c:pt>
                <c:pt idx="1">
                  <c:v>1.0087545838339089</c:v>
                </c:pt>
                <c:pt idx="2">
                  <c:v>1.0118110557354565</c:v>
                </c:pt>
                <c:pt idx="3">
                  <c:v>1.0222028271491146</c:v>
                </c:pt>
                <c:pt idx="4">
                  <c:v>1.0415099880094925</c:v>
                </c:pt>
                <c:pt idx="5">
                  <c:v>1.0695286181554176</c:v>
                </c:pt>
                <c:pt idx="6">
                  <c:v>1.1057483345549122</c:v>
                </c:pt>
                <c:pt idx="7">
                  <c:v>1.1493872490471104</c:v>
                </c:pt>
                <c:pt idx="8">
                  <c:v>1.2023365754696858</c:v>
                </c:pt>
                <c:pt idx="9">
                  <c:v>1.2649691964030816</c:v>
                </c:pt>
                <c:pt idx="10">
                  <c:v>1.3375764263632659</c:v>
                </c:pt>
                <c:pt idx="11">
                  <c:v>1.4216614482526346</c:v>
                </c:pt>
                <c:pt idx="12">
                  <c:v>1.51864587690913</c:v>
                </c:pt>
                <c:pt idx="13">
                  <c:v>1.6292638249129843</c:v>
                </c:pt>
                <c:pt idx="14">
                  <c:v>1.7556127567791788</c:v>
                </c:pt>
                <c:pt idx="15">
                  <c:v>1.9015380241185131</c:v>
                </c:pt>
                <c:pt idx="16">
                  <c:v>2.0682864530593266</c:v>
                </c:pt>
                <c:pt idx="17">
                  <c:v>2.2625349723076469</c:v>
                </c:pt>
                <c:pt idx="18">
                  <c:v>2.4840039199281239</c:v>
                </c:pt>
                <c:pt idx="19">
                  <c:v>2.7417473510771098</c:v>
                </c:pt>
                <c:pt idx="20">
                  <c:v>3.0424188892993187</c:v>
                </c:pt>
                <c:pt idx="21">
                  <c:v>3.3950143268478947</c:v>
                </c:pt>
                <c:pt idx="22">
                  <c:v>3.8047773250102837</c:v>
                </c:pt>
                <c:pt idx="23">
                  <c:v>4.2451166947688073</c:v>
                </c:pt>
                <c:pt idx="24">
                  <c:v>4.8103251186524005</c:v>
                </c:pt>
                <c:pt idx="25">
                  <c:v>5.4980837331139574</c:v>
                </c:pt>
                <c:pt idx="26">
                  <c:v>6.3490250868408582</c:v>
                </c:pt>
                <c:pt idx="27">
                  <c:v>7.4129406569025775</c:v>
                </c:pt>
                <c:pt idx="28">
                  <c:v>8.7626241145495296</c:v>
                </c:pt>
                <c:pt idx="29">
                  <c:v>10.505034497465003</c:v>
                </c:pt>
                <c:pt idx="30">
                  <c:v>12.80397213168815</c:v>
                </c:pt>
                <c:pt idx="31">
                  <c:v>15.920571349333867</c:v>
                </c:pt>
                <c:pt idx="32">
                  <c:v>20.281316601781171</c:v>
                </c:pt>
                <c:pt idx="33">
                  <c:v>26.656676520865688</c:v>
                </c:pt>
                <c:pt idx="34">
                  <c:v>36.536200489641367</c:v>
                </c:pt>
                <c:pt idx="35">
                  <c:v>53.380588432017049</c:v>
                </c:pt>
                <c:pt idx="36">
                  <c:v>86.650220991191816</c:v>
                </c:pt>
                <c:pt idx="37">
                  <c:v>176.33850280652422</c:v>
                </c:pt>
                <c:pt idx="38">
                  <c:v>957.79551818443372</c:v>
                </c:pt>
              </c:numCache>
            </c:numRef>
          </c:xVal>
          <c:yVal>
            <c:numRef>
              <c:f>'[1]5256'!$G$4:$G$42</c:f>
              <c:numCache>
                <c:formatCode>General</c:formatCode>
                <c:ptCount val="39"/>
                <c:pt idx="0">
                  <c:v>-9.9671429784343997E-6</c:v>
                </c:pt>
                <c:pt idx="1">
                  <c:v>1.1727757853625418E-4</c:v>
                </c:pt>
                <c:pt idx="2">
                  <c:v>2.0460155714043177E-4</c:v>
                </c:pt>
                <c:pt idx="3">
                  <c:v>3.1964554185770082E-4</c:v>
                </c:pt>
                <c:pt idx="4">
                  <c:v>4.2671465104431998E-4</c:v>
                </c:pt>
                <c:pt idx="5">
                  <c:v>6.1221774936322032E-4</c:v>
                </c:pt>
                <c:pt idx="6">
                  <c:v>7.5996050263202667E-4</c:v>
                </c:pt>
                <c:pt idx="7">
                  <c:v>9.1311633554083985E-4</c:v>
                </c:pt>
                <c:pt idx="8">
                  <c:v>1.083833696722704E-3</c:v>
                </c:pt>
                <c:pt idx="9">
                  <c:v>1.2430668160978095E-3</c:v>
                </c:pt>
                <c:pt idx="10">
                  <c:v>1.4451297181185259E-3</c:v>
                </c:pt>
                <c:pt idx="11">
                  <c:v>1.6420539021905288E-3</c:v>
                </c:pt>
                <c:pt idx="12">
                  <c:v>1.8746359381898489E-3</c:v>
                </c:pt>
                <c:pt idx="13">
                  <c:v>2.1070095092545452E-3</c:v>
                </c:pt>
                <c:pt idx="14">
                  <c:v>2.3882751129224006E-3</c:v>
                </c:pt>
                <c:pt idx="15">
                  <c:v>2.7084610239429502E-3</c:v>
                </c:pt>
                <c:pt idx="16">
                  <c:v>3.0569752368823258E-3</c:v>
                </c:pt>
                <c:pt idx="17">
                  <c:v>3.4672360723382628E-3</c:v>
                </c:pt>
                <c:pt idx="18">
                  <c:v>3.9364120224146719E-3</c:v>
                </c:pt>
                <c:pt idx="19">
                  <c:v>4.4835239548310498E-3</c:v>
                </c:pt>
                <c:pt idx="20">
                  <c:v>5.1247857106469655E-3</c:v>
                </c:pt>
                <c:pt idx="21">
                  <c:v>5.8781000696213337E-3</c:v>
                </c:pt>
                <c:pt idx="22">
                  <c:v>6.7574965698760396E-3</c:v>
                </c:pt>
                <c:pt idx="23">
                  <c:v>7.7592843776532524E-3</c:v>
                </c:pt>
                <c:pt idx="24">
                  <c:v>8.9003304975377867E-3</c:v>
                </c:pt>
                <c:pt idx="25">
                  <c:v>1.0259093479368315E-2</c:v>
                </c:pt>
                <c:pt idx="26">
                  <c:v>1.1921892698251004E-2</c:v>
                </c:pt>
                <c:pt idx="27">
                  <c:v>1.4011275496688756E-2</c:v>
                </c:pt>
                <c:pt idx="28">
                  <c:v>1.6652533859738503E-2</c:v>
                </c:pt>
                <c:pt idx="29">
                  <c:v>2.0102259687553092E-2</c:v>
                </c:pt>
                <c:pt idx="30">
                  <c:v>2.4675084700288674E-2</c:v>
                </c:pt>
                <c:pt idx="31">
                  <c:v>3.0867127542876596E-2</c:v>
                </c:pt>
                <c:pt idx="32">
                  <c:v>3.9582827780607954E-2</c:v>
                </c:pt>
                <c:pt idx="33">
                  <c:v>5.2253815367634522E-2</c:v>
                </c:pt>
                <c:pt idx="34">
                  <c:v>7.2245505688571826E-2</c:v>
                </c:pt>
                <c:pt idx="35">
                  <c:v>0.10633514586517254</c:v>
                </c:pt>
                <c:pt idx="36">
                  <c:v>0.17446390202071671</c:v>
                </c:pt>
                <c:pt idx="37">
                  <c:v>0.36407089777551427</c:v>
                </c:pt>
                <c:pt idx="38">
                  <c:v>0.50604745287824771</c:v>
                </c:pt>
              </c:numCache>
            </c:numRef>
          </c:yVal>
        </c:ser>
        <c:ser>
          <c:idx val="0"/>
          <c:order val="0"/>
          <c:tx>
            <c:v>5278</c:v>
          </c:tx>
          <c:spPr>
            <a:ln w="28575">
              <a:noFill/>
            </a:ln>
          </c:spPr>
          <c:xVal>
            <c:numRef>
              <c:f>'[1]5278'!$N$3:$N$26</c:f>
              <c:numCache>
                <c:formatCode>General</c:formatCode>
                <c:ptCount val="24"/>
                <c:pt idx="0">
                  <c:v>1</c:v>
                </c:pt>
                <c:pt idx="1">
                  <c:v>0.99919798350137501</c:v>
                </c:pt>
                <c:pt idx="2">
                  <c:v>0.99747937671860676</c:v>
                </c:pt>
                <c:pt idx="3">
                  <c:v>1.0139780018331808</c:v>
                </c:pt>
                <c:pt idx="4">
                  <c:v>1.0422777268560977</c:v>
                </c:pt>
                <c:pt idx="5">
                  <c:v>1.0976168652612297</c:v>
                </c:pt>
                <c:pt idx="6">
                  <c:v>1.1975252062328139</c:v>
                </c:pt>
                <c:pt idx="7">
                  <c:v>1.3628551787351071</c:v>
                </c:pt>
                <c:pt idx="8">
                  <c:v>1.6389780018331805</c:v>
                </c:pt>
                <c:pt idx="9">
                  <c:v>2.1076993583868044</c:v>
                </c:pt>
                <c:pt idx="10">
                  <c:v>2.9345783684692948</c:v>
                </c:pt>
                <c:pt idx="11">
                  <c:v>3.4451191567369412</c:v>
                </c:pt>
                <c:pt idx="12">
                  <c:v>4.1203024747937684</c:v>
                </c:pt>
                <c:pt idx="13">
                  <c:v>5.0507561869844189</c:v>
                </c:pt>
                <c:pt idx="14">
                  <c:v>6.3603345554537052</c:v>
                </c:pt>
                <c:pt idx="15">
                  <c:v>8.3177131072410635</c:v>
                </c:pt>
                <c:pt idx="16">
                  <c:v>9.6802245646196177</c:v>
                </c:pt>
                <c:pt idx="17">
                  <c:v>11.441567369385885</c:v>
                </c:pt>
                <c:pt idx="18">
                  <c:v>13.791246562786437</c:v>
                </c:pt>
                <c:pt idx="19">
                  <c:v>17.066567369385883</c:v>
                </c:pt>
                <c:pt idx="20">
                  <c:v>21.885426214482106</c:v>
                </c:pt>
                <c:pt idx="21">
                  <c:v>29.649747937671822</c:v>
                </c:pt>
                <c:pt idx="22">
                  <c:v>43.967919340055069</c:v>
                </c:pt>
                <c:pt idx="23">
                  <c:v>79.28047662694776</c:v>
                </c:pt>
              </c:numCache>
            </c:numRef>
          </c:xVal>
          <c:yVal>
            <c:numRef>
              <c:f>'[1]5278'!$M$3:$M$26</c:f>
              <c:numCache>
                <c:formatCode>General</c:formatCode>
                <c:ptCount val="24"/>
                <c:pt idx="0">
                  <c:v>-2.5481013333333391E-4</c:v>
                </c:pt>
                <c:pt idx="1">
                  <c:v>-1.7598722000000005E-4</c:v>
                </c:pt>
                <c:pt idx="2">
                  <c:v>-1.4877817333333341E-4</c:v>
                </c:pt>
                <c:pt idx="3">
                  <c:v>-6.8894226666666795E-5</c:v>
                </c:pt>
                <c:pt idx="4">
                  <c:v>4.7066326666666752E-5</c:v>
                </c:pt>
                <c:pt idx="5">
                  <c:v>-8.1020866666666906E-5</c:v>
                </c:pt>
                <c:pt idx="6">
                  <c:v>-4.2215682000000075E-5</c:v>
                </c:pt>
                <c:pt idx="7">
                  <c:v>2.1896090000000012E-4</c:v>
                </c:pt>
                <c:pt idx="8">
                  <c:v>1.8402110000000031E-4</c:v>
                </c:pt>
                <c:pt idx="9">
                  <c:v>4.2609826666666664E-4</c:v>
                </c:pt>
                <c:pt idx="10">
                  <c:v>9.4549553333333526E-4</c:v>
                </c:pt>
                <c:pt idx="11">
                  <c:v>1.1846926666666691E-3</c:v>
                </c:pt>
                <c:pt idx="12">
                  <c:v>1.3999397333333346E-3</c:v>
                </c:pt>
                <c:pt idx="13">
                  <c:v>1.7563858666666704E-3</c:v>
                </c:pt>
                <c:pt idx="14">
                  <c:v>2.4982306666666704E-3</c:v>
                </c:pt>
                <c:pt idx="15">
                  <c:v>3.0966019999999999E-3</c:v>
                </c:pt>
                <c:pt idx="16">
                  <c:v>3.9233326666666722E-3</c:v>
                </c:pt>
                <c:pt idx="17">
                  <c:v>4.374518E-3</c:v>
                </c:pt>
                <c:pt idx="18">
                  <c:v>5.6529639999999999E-3</c:v>
                </c:pt>
                <c:pt idx="19">
                  <c:v>6.8180273333333435E-3</c:v>
                </c:pt>
                <c:pt idx="20">
                  <c:v>8.7422146666666662E-3</c:v>
                </c:pt>
                <c:pt idx="21">
                  <c:v>1.205376066666668E-2</c:v>
                </c:pt>
                <c:pt idx="22">
                  <c:v>1.8102658000000001E-2</c:v>
                </c:pt>
                <c:pt idx="23">
                  <c:v>3.3063160000000001E-2</c:v>
                </c:pt>
              </c:numCache>
            </c:numRef>
          </c:yVal>
        </c:ser>
        <c:axId val="150379136"/>
        <c:axId val="150405888"/>
      </c:scatterChart>
      <c:valAx>
        <c:axId val="150379136"/>
        <c:scaling>
          <c:orientation val="minMax"/>
          <c:max val="20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en-US" sz="1600"/>
                  <a:t>Gain</a:t>
                </a:r>
              </a:p>
            </c:rich>
          </c:tx>
          <c:layout>
            <c:manualLayout>
              <c:xMode val="edge"/>
              <c:yMode val="edge"/>
              <c:x val="0.48810310759122"/>
              <c:y val="0.91545528506091867"/>
            </c:manualLayout>
          </c:layout>
        </c:title>
        <c:numFmt formatCode="#,##0;[Red]\-#,##0" sourceLinked="0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50405888"/>
        <c:crosses val="autoZero"/>
        <c:crossBetween val="midCat"/>
        <c:minorUnit val="10"/>
      </c:valAx>
      <c:valAx>
        <c:axId val="150405888"/>
        <c:scaling>
          <c:orientation val="minMax"/>
          <c:max val="0.12000000000000002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 dirty="0" smtClean="0"/>
                  <a:t>漏れ電流の</a:t>
                </a:r>
                <a:r>
                  <a:rPr lang="ja-JP" altLang="en-US" sz="1400" dirty="0"/>
                  <a:t>増加量</a:t>
                </a:r>
                <a:r>
                  <a:rPr lang="en-US" altLang="ja-JP" sz="1400" dirty="0"/>
                  <a:t>[</a:t>
                </a:r>
                <a:r>
                  <a:rPr lang="en-US" altLang="ja-JP" sz="1400" dirty="0" err="1"/>
                  <a:t>μA</a:t>
                </a:r>
                <a:r>
                  <a:rPr lang="en-US" altLang="ja-JP" sz="1400" dirty="0"/>
                  <a:t>/mm^2]</a:t>
                </a:r>
                <a:endParaRPr lang="ja-JP" altLang="en-US" sz="1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50379136"/>
        <c:crosses val="autoZero"/>
        <c:crossBetween val="midCat"/>
        <c:majorUnit val="2.0000000000000011E-2"/>
      </c:valAx>
    </c:plotArea>
    <c:plotVisOnly val="1"/>
  </c:chart>
  <c:spPr>
    <a:solidFill>
      <a:schemeClr val="bg1"/>
    </a:solidFill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142384076990372"/>
          <c:y val="5.1400554097404488E-2"/>
          <c:w val="0.83512270341207362"/>
          <c:h val="0.8326195683872849"/>
        </c:manualLayout>
      </c:layout>
      <c:scatterChart>
        <c:scatterStyle val="smoothMarker"/>
        <c:ser>
          <c:idx val="0"/>
          <c:order val="0"/>
          <c:tx>
            <c:strRef>
              <c:f>Sheet2!$D$1</c:f>
              <c:strCache>
                <c:ptCount val="1"/>
                <c:pt idx="0">
                  <c:v>thin N</c:v>
                </c:pt>
              </c:strCache>
            </c:strRef>
          </c:tx>
          <c:marker>
            <c:symbol val="none"/>
          </c:marker>
          <c:xVal>
            <c:numRef>
              <c:f>Sheet2!$C$2:$C$19</c:f>
              <c:numCache>
                <c:formatCode>General</c:formatCode>
                <c:ptCount val="18"/>
                <c:pt idx="0">
                  <c:v>1.0000000000000005E-2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0.1</c:v>
                </c:pt>
                <c:pt idx="4">
                  <c:v>0.125</c:v>
                </c:pt>
                <c:pt idx="5">
                  <c:v>0.15000000000000024</c:v>
                </c:pt>
                <c:pt idx="6">
                  <c:v>0.2</c:v>
                </c:pt>
                <c:pt idx="7">
                  <c:v>0.25</c:v>
                </c:pt>
                <c:pt idx="8">
                  <c:v>0.30000000000000032</c:v>
                </c:pt>
                <c:pt idx="9">
                  <c:v>0.35000000000000031</c:v>
                </c:pt>
                <c:pt idx="10">
                  <c:v>0.4</c:v>
                </c:pt>
                <c:pt idx="11">
                  <c:v>0.45</c:v>
                </c:pt>
                <c:pt idx="12">
                  <c:v>0.5</c:v>
                </c:pt>
                <c:pt idx="13">
                  <c:v>0.55000000000000004</c:v>
                </c:pt>
                <c:pt idx="14">
                  <c:v>0.60000000000000064</c:v>
                </c:pt>
                <c:pt idx="15">
                  <c:v>0.70000000000000062</c:v>
                </c:pt>
                <c:pt idx="16">
                  <c:v>1.5</c:v>
                </c:pt>
                <c:pt idx="17">
                  <c:v>2</c:v>
                </c:pt>
              </c:numCache>
            </c:numRef>
          </c:xVal>
          <c:yVal>
            <c:numRef>
              <c:f>Sheet2!$D$2:$D$19</c:f>
              <c:numCache>
                <c:formatCode>General</c:formatCode>
                <c:ptCount val="18"/>
                <c:pt idx="0">
                  <c:v>65005.557454728441</c:v>
                </c:pt>
                <c:pt idx="1">
                  <c:v>41131.572423139864</c:v>
                </c:pt>
                <c:pt idx="2">
                  <c:v>29130.95432696979</c:v>
                </c:pt>
                <c:pt idx="3">
                  <c:v>20729.809454020557</c:v>
                </c:pt>
                <c:pt idx="4">
                  <c:v>18628.774785261739</c:v>
                </c:pt>
                <c:pt idx="5">
                  <c:v>17102.753189667106</c:v>
                </c:pt>
                <c:pt idx="6">
                  <c:v>15023.315213360838</c:v>
                </c:pt>
                <c:pt idx="7">
                  <c:v>13677.079366589929</c:v>
                </c:pt>
                <c:pt idx="8">
                  <c:v>12747.875640016784</c:v>
                </c:pt>
                <c:pt idx="9">
                  <c:v>12083.119866751538</c:v>
                </c:pt>
                <c:pt idx="10">
                  <c:v>11598.491281196906</c:v>
                </c:pt>
                <c:pt idx="11">
                  <c:v>11242.837225935848</c:v>
                </c:pt>
                <c:pt idx="12">
                  <c:v>10982.941318244399</c:v>
                </c:pt>
                <c:pt idx="13">
                  <c:v>10796.095674741926</c:v>
                </c:pt>
                <c:pt idx="14">
                  <c:v>10666.145820617045</c:v>
                </c:pt>
                <c:pt idx="15">
                  <c:v>10532.432903044903</c:v>
                </c:pt>
                <c:pt idx="16">
                  <c:v>11685.104478209316</c:v>
                </c:pt>
                <c:pt idx="17">
                  <c:v>12869.537676233751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Sheet2!$G$1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Sheet2!$C$2:$C$19</c:f>
              <c:numCache>
                <c:formatCode>General</c:formatCode>
                <c:ptCount val="18"/>
                <c:pt idx="0">
                  <c:v>1.0000000000000005E-2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0.1</c:v>
                </c:pt>
                <c:pt idx="4">
                  <c:v>0.125</c:v>
                </c:pt>
                <c:pt idx="5">
                  <c:v>0.15000000000000024</c:v>
                </c:pt>
                <c:pt idx="6">
                  <c:v>0.2</c:v>
                </c:pt>
                <c:pt idx="7">
                  <c:v>0.25</c:v>
                </c:pt>
                <c:pt idx="8">
                  <c:v>0.30000000000000032</c:v>
                </c:pt>
                <c:pt idx="9">
                  <c:v>0.35000000000000031</c:v>
                </c:pt>
                <c:pt idx="10">
                  <c:v>0.4</c:v>
                </c:pt>
                <c:pt idx="11">
                  <c:v>0.45</c:v>
                </c:pt>
                <c:pt idx="12">
                  <c:v>0.5</c:v>
                </c:pt>
                <c:pt idx="13">
                  <c:v>0.55000000000000004</c:v>
                </c:pt>
                <c:pt idx="14">
                  <c:v>0.60000000000000064</c:v>
                </c:pt>
                <c:pt idx="15">
                  <c:v>0.70000000000000062</c:v>
                </c:pt>
                <c:pt idx="16">
                  <c:v>1.5</c:v>
                </c:pt>
                <c:pt idx="17">
                  <c:v>2</c:v>
                </c:pt>
              </c:numCache>
            </c:numRef>
          </c:xVal>
          <c:yVal>
            <c:numRef>
              <c:f>Sheet2!$G$2:$G$19</c:f>
              <c:numCache>
                <c:formatCode>General</c:formatCode>
                <c:ptCount val="18"/>
                <c:pt idx="0">
                  <c:v>13562.448156582946</c:v>
                </c:pt>
                <c:pt idx="1">
                  <c:v>8782.0840351251481</c:v>
                </c:pt>
                <c:pt idx="2">
                  <c:v>6700.7462271003824</c:v>
                </c:pt>
                <c:pt idx="3">
                  <c:v>5926.6347955648534</c:v>
                </c:pt>
                <c:pt idx="4">
                  <c:v>5975.3660975709481</c:v>
                </c:pt>
                <c:pt idx="5">
                  <c:v>6123.724356957945</c:v>
                </c:pt>
                <c:pt idx="6">
                  <c:v>6550.7633143016246</c:v>
                </c:pt>
                <c:pt idx="7">
                  <c:v>7038.46574190711</c:v>
                </c:pt>
                <c:pt idx="8">
                  <c:v>7534.9187122357062</c:v>
                </c:pt>
                <c:pt idx="9">
                  <c:v>8022.2903747709634</c:v>
                </c:pt>
                <c:pt idx="10">
                  <c:v>8494.4835040160069</c:v>
                </c:pt>
                <c:pt idx="11">
                  <c:v>8949.8603341057515</c:v>
                </c:pt>
                <c:pt idx="12">
                  <c:v>9388.556864609136</c:v>
                </c:pt>
                <c:pt idx="13">
                  <c:v>9811.4033840035299</c:v>
                </c:pt>
                <c:pt idx="14">
                  <c:v>10219.466717984822</c:v>
                </c:pt>
                <c:pt idx="15">
                  <c:v>10995.616009509033</c:v>
                </c:pt>
                <c:pt idx="16">
                  <c:v>15959.793231743324</c:v>
                </c:pt>
                <c:pt idx="17">
                  <c:v>18409.542362590113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thin P (5741)</c:v>
                </c:pt>
              </c:strCache>
            </c:strRef>
          </c:tx>
          <c:marker>
            <c:symbol val="none"/>
          </c:marker>
          <c:xVal>
            <c:numRef>
              <c:f>Sheet2!$C$2:$C$19</c:f>
              <c:numCache>
                <c:formatCode>General</c:formatCode>
                <c:ptCount val="18"/>
                <c:pt idx="0">
                  <c:v>1.0000000000000005E-2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0.1</c:v>
                </c:pt>
                <c:pt idx="4">
                  <c:v>0.125</c:v>
                </c:pt>
                <c:pt idx="5">
                  <c:v>0.15000000000000024</c:v>
                </c:pt>
                <c:pt idx="6">
                  <c:v>0.2</c:v>
                </c:pt>
                <c:pt idx="7">
                  <c:v>0.25</c:v>
                </c:pt>
                <c:pt idx="8">
                  <c:v>0.30000000000000032</c:v>
                </c:pt>
                <c:pt idx="9">
                  <c:v>0.35000000000000031</c:v>
                </c:pt>
                <c:pt idx="10">
                  <c:v>0.4</c:v>
                </c:pt>
                <c:pt idx="11">
                  <c:v>0.45</c:v>
                </c:pt>
                <c:pt idx="12">
                  <c:v>0.5</c:v>
                </c:pt>
                <c:pt idx="13">
                  <c:v>0.55000000000000004</c:v>
                </c:pt>
                <c:pt idx="14">
                  <c:v>0.60000000000000064</c:v>
                </c:pt>
                <c:pt idx="15">
                  <c:v>0.70000000000000062</c:v>
                </c:pt>
                <c:pt idx="16">
                  <c:v>1.5</c:v>
                </c:pt>
                <c:pt idx="17">
                  <c:v>2</c:v>
                </c:pt>
              </c:numCache>
            </c:numRef>
          </c:xVal>
          <c:yVal>
            <c:numRef>
              <c:f>Sheet2!$E$2:$E$19</c:f>
              <c:numCache>
                <c:formatCode>General</c:formatCode>
                <c:ptCount val="18"/>
                <c:pt idx="0">
                  <c:v>15011.995203836164</c:v>
                </c:pt>
                <c:pt idx="1">
                  <c:v>9534.1491492424229</c:v>
                </c:pt>
                <c:pt idx="2">
                  <c:v>6841.0525505948344</c:v>
                </c:pt>
                <c:pt idx="3">
                  <c:v>5108.8159097779417</c:v>
                </c:pt>
                <c:pt idx="4">
                  <c:v>4743.416490252569</c:v>
                </c:pt>
                <c:pt idx="5">
                  <c:v>4516.6359162544859</c:v>
                </c:pt>
                <c:pt idx="6">
                  <c:v>4295.3463189829063</c:v>
                </c:pt>
                <c:pt idx="7">
                  <c:v>4242.6406871192848</c:v>
                </c:pt>
                <c:pt idx="8">
                  <c:v>4277.8499272414874</c:v>
                </c:pt>
                <c:pt idx="9">
                  <c:v>4362.1750799998244</c:v>
                </c:pt>
                <c:pt idx="10">
                  <c:v>4474.9301670528894</c:v>
                </c:pt>
                <c:pt idx="11">
                  <c:v>4604.3457732885345</c:v>
                </c:pt>
                <c:pt idx="12">
                  <c:v>4743.416490252569</c:v>
                </c:pt>
                <c:pt idx="13">
                  <c:v>4887.8327601206947</c:v>
                </c:pt>
                <c:pt idx="14">
                  <c:v>5034.8783500696418</c:v>
                </c:pt>
                <c:pt idx="15">
                  <c:v>5330.5052025380974</c:v>
                </c:pt>
                <c:pt idx="16">
                  <c:v>7449.8322128756754</c:v>
                </c:pt>
                <c:pt idx="17">
                  <c:v>8551.315688243496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Sheet2!$F$1</c:f>
              <c:strCache>
                <c:ptCount val="1"/>
                <c:pt idx="0">
                  <c:v>thin P2 (5278)</c:v>
                </c:pt>
              </c:strCache>
            </c:strRef>
          </c:tx>
          <c:marker>
            <c:symbol val="none"/>
          </c:marker>
          <c:xVal>
            <c:numRef>
              <c:f>Sheet2!$C$2:$C$19</c:f>
              <c:numCache>
                <c:formatCode>General</c:formatCode>
                <c:ptCount val="18"/>
                <c:pt idx="0">
                  <c:v>1.0000000000000005E-2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0.1</c:v>
                </c:pt>
                <c:pt idx="4">
                  <c:v>0.125</c:v>
                </c:pt>
                <c:pt idx="5">
                  <c:v>0.15000000000000024</c:v>
                </c:pt>
                <c:pt idx="6">
                  <c:v>0.2</c:v>
                </c:pt>
                <c:pt idx="7">
                  <c:v>0.25</c:v>
                </c:pt>
                <c:pt idx="8">
                  <c:v>0.30000000000000032</c:v>
                </c:pt>
                <c:pt idx="9">
                  <c:v>0.35000000000000031</c:v>
                </c:pt>
                <c:pt idx="10">
                  <c:v>0.4</c:v>
                </c:pt>
                <c:pt idx="11">
                  <c:v>0.45</c:v>
                </c:pt>
                <c:pt idx="12">
                  <c:v>0.5</c:v>
                </c:pt>
                <c:pt idx="13">
                  <c:v>0.55000000000000004</c:v>
                </c:pt>
                <c:pt idx="14">
                  <c:v>0.60000000000000064</c:v>
                </c:pt>
                <c:pt idx="15">
                  <c:v>0.70000000000000062</c:v>
                </c:pt>
                <c:pt idx="16">
                  <c:v>1.5</c:v>
                </c:pt>
                <c:pt idx="17">
                  <c:v>2</c:v>
                </c:pt>
              </c:numCache>
            </c:numRef>
          </c:xVal>
          <c:yVal>
            <c:numRef>
              <c:f>Sheet2!$F$2:$F$19</c:f>
              <c:numCache>
                <c:formatCode>General</c:formatCode>
                <c:ptCount val="18"/>
                <c:pt idx="0">
                  <c:v>15021.318184500293</c:v>
                </c:pt>
                <c:pt idx="1">
                  <c:v>9570.78889120432</c:v>
                </c:pt>
                <c:pt idx="2">
                  <c:v>6942.6219830839354</c:v>
                </c:pt>
                <c:pt idx="3">
                  <c:v>5375.8720222862448</c:v>
                </c:pt>
                <c:pt idx="4">
                  <c:v>5099.0195135927852</c:v>
                </c:pt>
                <c:pt idx="5">
                  <c:v>4959.8387070548979</c:v>
                </c:pt>
                <c:pt idx="6">
                  <c:v>4904.0799340957028</c:v>
                </c:pt>
                <c:pt idx="7">
                  <c:v>5000</c:v>
                </c:pt>
                <c:pt idx="8">
                  <c:v>5167.2042731055253</c:v>
                </c:pt>
                <c:pt idx="9">
                  <c:v>5369.2244717995754</c:v>
                </c:pt>
                <c:pt idx="10">
                  <c:v>5587.9334283794005</c:v>
                </c:pt>
                <c:pt idx="11">
                  <c:v>5813.7767414994532</c:v>
                </c:pt>
                <c:pt idx="12">
                  <c:v>6041.5229867973012</c:v>
                </c:pt>
                <c:pt idx="13">
                  <c:v>6268.246093677988</c:v>
                </c:pt>
                <c:pt idx="14">
                  <c:v>6492.3031352517846</c:v>
                </c:pt>
                <c:pt idx="15">
                  <c:v>6929.234136200459</c:v>
                </c:pt>
                <c:pt idx="16">
                  <c:v>9874.208829065743</c:v>
                </c:pt>
                <c:pt idx="17">
                  <c:v>11363.318177363501</c:v>
                </c:pt>
              </c:numCache>
            </c:numRef>
          </c:yVal>
          <c:smooth val="1"/>
        </c:ser>
        <c:axId val="234779392"/>
        <c:axId val="234928768"/>
      </c:scatterChart>
      <c:valAx>
        <c:axId val="234779392"/>
        <c:scaling>
          <c:orientation val="minMax"/>
          <c:max val="1.5"/>
        </c:scaling>
        <c:axPos val="b"/>
        <c:numFmt formatCode="General" sourceLinked="1"/>
        <c:tickLblPos val="nextTo"/>
        <c:crossAx val="234928768"/>
        <c:crosses val="autoZero"/>
        <c:crossBetween val="midCat"/>
        <c:majorUnit val="0.1"/>
      </c:valAx>
      <c:valAx>
        <c:axId val="234928768"/>
        <c:scaling>
          <c:orientation val="minMax"/>
          <c:max val="20000"/>
        </c:scaling>
        <c:axPos val="l"/>
        <c:majorGridlines/>
        <c:numFmt formatCode="General" sourceLinked="1"/>
        <c:tickLblPos val="nextTo"/>
        <c:crossAx val="2347793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1850894772375826"/>
          <c:y val="3.8620589093029999E-3"/>
          <c:w val="0.30594444444444552"/>
          <c:h val="0.26917002041411475"/>
        </c:manualLayout>
      </c:layout>
    </c:legend>
    <c:plotVisOnly val="1"/>
  </c:chart>
  <c:txPr>
    <a:bodyPr/>
    <a:lstStyle/>
    <a:p>
      <a:pPr>
        <a:defRPr sz="1400"/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 sz="2400"/>
            </a:pPr>
            <a:r>
              <a:rPr lang="en-US" altLang="ja-JP" sz="2400" dirty="0" smtClean="0"/>
              <a:t>10</a:t>
            </a:r>
            <a:r>
              <a:rPr lang="en-US" altLang="ja-JP" sz="2400" baseline="30000" dirty="0" smtClean="0"/>
              <a:t>12</a:t>
            </a:r>
            <a:r>
              <a:rPr lang="en-US" altLang="ja-JP" sz="2400" dirty="0" smtClean="0"/>
              <a:t>(neutron/mm^2</a:t>
            </a:r>
            <a:r>
              <a:rPr lang="en-US" altLang="ja-JP" sz="2400" dirty="0"/>
              <a:t>)</a:t>
            </a:r>
            <a:endParaRPr lang="ja-JP" altLang="en-US" sz="2400" dirty="0"/>
          </a:p>
        </c:rich>
      </c:tx>
      <c:layout>
        <c:manualLayout>
          <c:xMode val="edge"/>
          <c:yMode val="edge"/>
          <c:x val="0.25034859932621117"/>
          <c:y val="3.4520855707390551E-3"/>
        </c:manualLayout>
      </c:layout>
      <c:spPr>
        <a:solidFill>
          <a:schemeClr val="bg1"/>
        </a:solidFill>
      </c:spPr>
    </c:title>
    <c:plotArea>
      <c:layout>
        <c:manualLayout>
          <c:layoutTarget val="inner"/>
          <c:xMode val="edge"/>
          <c:yMode val="edge"/>
          <c:x val="0.14654572842840241"/>
          <c:y val="0.1313574496450749"/>
          <c:w val="0.7925369634030075"/>
          <c:h val="0.67793974428373271"/>
        </c:manualLayout>
      </c:layout>
      <c:scatterChart>
        <c:scatterStyle val="lineMarker"/>
        <c:ser>
          <c:idx val="1"/>
          <c:order val="1"/>
          <c:tx>
            <c:v>5741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xVal>
            <c:numRef>
              <c:f>'5741'!$B$2:$B$25</c:f>
              <c:numCache>
                <c:formatCode>0.0_ </c:formatCode>
                <c:ptCount val="24"/>
                <c:pt idx="0" formatCode="General">
                  <c:v>1</c:v>
                </c:pt>
                <c:pt idx="1">
                  <c:v>0.99706120559990752</c:v>
                </c:pt>
                <c:pt idx="2">
                  <c:v>0.99541825754946189</c:v>
                </c:pt>
                <c:pt idx="3">
                  <c:v>1.0057734582899416</c:v>
                </c:pt>
                <c:pt idx="4">
                  <c:v>1.0359944463727844</c:v>
                </c:pt>
                <c:pt idx="5">
                  <c:v>1.0917042693509198</c:v>
                </c:pt>
                <c:pt idx="6">
                  <c:v>1.1909406456091636</c:v>
                </c:pt>
                <c:pt idx="7">
                  <c:v>1.3579544139766284</c:v>
                </c:pt>
                <c:pt idx="8">
                  <c:v>1.6369200509082495</c:v>
                </c:pt>
                <c:pt idx="9">
                  <c:v>2.1069304639592734</c:v>
                </c:pt>
                <c:pt idx="10">
                  <c:v>2.9295962050214102</c:v>
                </c:pt>
                <c:pt idx="11">
                  <c:v>3.4333449033900267</c:v>
                </c:pt>
                <c:pt idx="12">
                  <c:v>4.1007751937984498</c:v>
                </c:pt>
                <c:pt idx="13">
                  <c:v>5.0022330209418024</c:v>
                </c:pt>
                <c:pt idx="14">
                  <c:v>6.2734235797755415</c:v>
                </c:pt>
                <c:pt idx="15">
                  <c:v>8.1557792433183067</c:v>
                </c:pt>
                <c:pt idx="16">
                  <c:v>9.4592155501561948</c:v>
                </c:pt>
                <c:pt idx="17">
                  <c:v>11.13396968645144</c:v>
                </c:pt>
                <c:pt idx="18">
                  <c:v>13.352643757954437</c:v>
                </c:pt>
                <c:pt idx="19">
                  <c:v>16.410829573064856</c:v>
                </c:pt>
                <c:pt idx="20">
                  <c:v>20.855918083998631</c:v>
                </c:pt>
                <c:pt idx="21">
                  <c:v>27.864537776235089</c:v>
                </c:pt>
                <c:pt idx="22">
                  <c:v>40.392548883489532</c:v>
                </c:pt>
                <c:pt idx="23">
                  <c:v>69.012055999074406</c:v>
                </c:pt>
              </c:numCache>
            </c:numRef>
          </c:xVal>
          <c:yVal>
            <c:numRef>
              <c:f>'5741'!$C$2:$C$25</c:f>
              <c:numCache>
                <c:formatCode>General</c:formatCode>
                <c:ptCount val="24"/>
                <c:pt idx="0">
                  <c:v>2.0000000000000075E-6</c:v>
                </c:pt>
                <c:pt idx="1">
                  <c:v>5.3390000000000205E-5</c:v>
                </c:pt>
                <c:pt idx="2">
                  <c:v>8.487000000000029E-5</c:v>
                </c:pt>
                <c:pt idx="3">
                  <c:v>1.1852000000000039E-4</c:v>
                </c:pt>
                <c:pt idx="4">
                  <c:v>1.551200000000004E-4</c:v>
                </c:pt>
                <c:pt idx="5">
                  <c:v>1.8641000000000068E-4</c:v>
                </c:pt>
                <c:pt idx="6">
                  <c:v>2.2947000000000088E-4</c:v>
                </c:pt>
                <c:pt idx="7">
                  <c:v>2.8938999999999999E-4</c:v>
                </c:pt>
                <c:pt idx="8">
                  <c:v>3.8229000000000062E-4</c:v>
                </c:pt>
                <c:pt idx="9">
                  <c:v>5.3341000000000011E-4</c:v>
                </c:pt>
                <c:pt idx="10">
                  <c:v>7.9504000000000206E-4</c:v>
                </c:pt>
                <c:pt idx="11">
                  <c:v>9.5074000000000308E-4</c:v>
                </c:pt>
                <c:pt idx="12">
                  <c:v>1.1558499999999999E-3</c:v>
                </c:pt>
                <c:pt idx="13">
                  <c:v>1.4311700000000001E-3</c:v>
                </c:pt>
                <c:pt idx="14">
                  <c:v>1.8187900000000029E-3</c:v>
                </c:pt>
                <c:pt idx="15">
                  <c:v>2.3799099999999998E-3</c:v>
                </c:pt>
                <c:pt idx="16">
                  <c:v>2.7607400000000076E-3</c:v>
                </c:pt>
                <c:pt idx="17">
                  <c:v>3.2534300000000077E-3</c:v>
                </c:pt>
                <c:pt idx="18">
                  <c:v>3.8918199999999998E-3</c:v>
                </c:pt>
                <c:pt idx="19">
                  <c:v>4.7727500000000096E-3</c:v>
                </c:pt>
                <c:pt idx="20">
                  <c:v>6.0350100000000004E-3</c:v>
                </c:pt>
                <c:pt idx="21">
                  <c:v>7.9880800000000033E-3</c:v>
                </c:pt>
                <c:pt idx="22">
                  <c:v>1.1395100000000003E-2</c:v>
                </c:pt>
                <c:pt idx="23">
                  <c:v>1.866043000000004E-2</c:v>
                </c:pt>
              </c:numCache>
            </c:numRef>
          </c:yVal>
        </c:ser>
        <c:ser>
          <c:idx val="3"/>
          <c:order val="2"/>
          <c:tx>
            <c:v>5289</c:v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'5289'!$B$2:$B$33</c:f>
              <c:numCache>
                <c:formatCode>0.000000_);[Red]\(0.000000\)</c:formatCode>
                <c:ptCount val="32"/>
                <c:pt idx="0" formatCode="General">
                  <c:v>1</c:v>
                </c:pt>
                <c:pt idx="1">
                  <c:v>1.0077604353180598</c:v>
                </c:pt>
                <c:pt idx="2" formatCode="General">
                  <c:v>1.0006026674585775</c:v>
                </c:pt>
                <c:pt idx="3" formatCode="General">
                  <c:v>1.0010874217187433</c:v>
                </c:pt>
                <c:pt idx="4" formatCode="General">
                  <c:v>1.0001877876863683</c:v>
                </c:pt>
                <c:pt idx="5" formatCode="General">
                  <c:v>0.99898681992471017</c:v>
                </c:pt>
                <c:pt idx="6" formatCode="General">
                  <c:v>0.99892567974775259</c:v>
                </c:pt>
                <c:pt idx="7" formatCode="General">
                  <c:v>1.00540653850521</c:v>
                </c:pt>
                <c:pt idx="8" formatCode="General">
                  <c:v>1.0122367697024219</c:v>
                </c:pt>
                <c:pt idx="9" formatCode="General">
                  <c:v>1.0226174983186449</c:v>
                </c:pt>
                <c:pt idx="10" formatCode="General">
                  <c:v>1.0344000838493854</c:v>
                </c:pt>
                <c:pt idx="11" formatCode="General">
                  <c:v>1.0553231258352185</c:v>
                </c:pt>
                <c:pt idx="12" formatCode="General">
                  <c:v>1.0818928998785931</c:v>
                </c:pt>
                <c:pt idx="13" formatCode="General">
                  <c:v>1.1154588570280632</c:v>
                </c:pt>
                <c:pt idx="14" formatCode="General">
                  <c:v>1.1611567721480289</c:v>
                </c:pt>
                <c:pt idx="15" formatCode="General">
                  <c:v>1.2195194382091137</c:v>
                </c:pt>
                <c:pt idx="16" formatCode="General">
                  <c:v>1.2991807216287778</c:v>
                </c:pt>
                <c:pt idx="17" formatCode="General">
                  <c:v>1.4068354717838083</c:v>
                </c:pt>
                <c:pt idx="18" formatCode="General">
                  <c:v>1.5427413508485384</c:v>
                </c:pt>
                <c:pt idx="19" formatCode="General">
                  <c:v>1.720659265793818</c:v>
                </c:pt>
                <c:pt idx="20" formatCode="General">
                  <c:v>1.9675345660357608</c:v>
                </c:pt>
                <c:pt idx="21" formatCode="General">
                  <c:v>2.292625621227864</c:v>
                </c:pt>
                <c:pt idx="22" formatCode="General">
                  <c:v>2.7472465084591802</c:v>
                </c:pt>
                <c:pt idx="23" formatCode="General">
                  <c:v>3.3726668471757577</c:v>
                </c:pt>
                <c:pt idx="24" formatCode="General">
                  <c:v>4.2780218532461074</c:v>
                </c:pt>
                <c:pt idx="25" formatCode="General">
                  <c:v>5.6025801154675845</c:v>
                </c:pt>
                <c:pt idx="26" formatCode="General">
                  <c:v>7.6324776619996326</c:v>
                </c:pt>
                <c:pt idx="27" formatCode="General">
                  <c:v>10.915792507708071</c:v>
                </c:pt>
                <c:pt idx="28" formatCode="General">
                  <c:v>16.569774043374586</c:v>
                </c:pt>
                <c:pt idx="29" formatCode="General">
                  <c:v>27.530548252701038</c:v>
                </c:pt>
                <c:pt idx="30" formatCode="General">
                  <c:v>54.311255906577813</c:v>
                </c:pt>
                <c:pt idx="31" formatCode="General">
                  <c:v>178.78217501812367</c:v>
                </c:pt>
              </c:numCache>
            </c:numRef>
          </c:xVal>
          <c:yVal>
            <c:numRef>
              <c:f>'5289'!$C$2:$C$33</c:f>
              <c:numCache>
                <c:formatCode>General</c:formatCode>
                <c:ptCount val="32"/>
                <c:pt idx="0">
                  <c:v>3.064492569002138E-7</c:v>
                </c:pt>
                <c:pt idx="1">
                  <c:v>9.4666414097664963E-5</c:v>
                </c:pt>
                <c:pt idx="2">
                  <c:v>1.4844342845010621E-4</c:v>
                </c:pt>
                <c:pt idx="3">
                  <c:v>1.9664645316348271E-4</c:v>
                </c:pt>
                <c:pt idx="4">
                  <c:v>2.4104872747346092E-4</c:v>
                </c:pt>
                <c:pt idx="5">
                  <c:v>2.8821847813163641E-4</c:v>
                </c:pt>
                <c:pt idx="6">
                  <c:v>3.3555855082802611E-4</c:v>
                </c:pt>
                <c:pt idx="7">
                  <c:v>3.8386084229299395E-4</c:v>
                </c:pt>
                <c:pt idx="8">
                  <c:v>4.331909691719762E-4</c:v>
                </c:pt>
                <c:pt idx="9">
                  <c:v>4.8549234819533061E-4</c:v>
                </c:pt>
                <c:pt idx="10">
                  <c:v>5.4119667515923839E-4</c:v>
                </c:pt>
                <c:pt idx="11">
                  <c:v>6.0210310347346308E-4</c:v>
                </c:pt>
                <c:pt idx="12">
                  <c:v>6.6559990262420412E-4</c:v>
                </c:pt>
                <c:pt idx="13">
                  <c:v>7.2836618038216985E-4</c:v>
                </c:pt>
                <c:pt idx="14">
                  <c:v>7.9770468076433389E-4</c:v>
                </c:pt>
                <c:pt idx="15">
                  <c:v>8.7849777664543481E-4</c:v>
                </c:pt>
                <c:pt idx="16">
                  <c:v>9.7733369188960089E-4</c:v>
                </c:pt>
                <c:pt idx="17">
                  <c:v>1.1000081802123168E-3</c:v>
                </c:pt>
                <c:pt idx="18">
                  <c:v>1.2531326114649682E-3</c:v>
                </c:pt>
                <c:pt idx="19">
                  <c:v>1.451884769426755E-3</c:v>
                </c:pt>
                <c:pt idx="20">
                  <c:v>1.7069821316348253E-3</c:v>
                </c:pt>
                <c:pt idx="21">
                  <c:v>2.0456468229299411E-3</c:v>
                </c:pt>
                <c:pt idx="22">
                  <c:v>2.5038250326964015E-3</c:v>
                </c:pt>
                <c:pt idx="23">
                  <c:v>3.1319628314225114E-3</c:v>
                </c:pt>
                <c:pt idx="24">
                  <c:v>4.0166638420382301E-3</c:v>
                </c:pt>
                <c:pt idx="25">
                  <c:v>5.3024903796178354E-3</c:v>
                </c:pt>
                <c:pt idx="26">
                  <c:v>7.2397980789809142E-3</c:v>
                </c:pt>
                <c:pt idx="27">
                  <c:v>1.030886337154989E-2</c:v>
                </c:pt>
                <c:pt idx="28">
                  <c:v>1.5533344458598726E-2</c:v>
                </c:pt>
                <c:pt idx="29">
                  <c:v>2.5503539566879042E-2</c:v>
                </c:pt>
                <c:pt idx="30">
                  <c:v>4.9428885350318474E-2</c:v>
                </c:pt>
                <c:pt idx="31">
                  <c:v>0.15373174760084926</c:v>
                </c:pt>
              </c:numCache>
            </c:numRef>
          </c:yVal>
        </c:ser>
        <c:ser>
          <c:idx val="4"/>
          <c:order val="3"/>
          <c:tx>
            <c:v>5288</c:v>
          </c:tx>
          <c:spPr>
            <a:ln w="28575">
              <a:noFill/>
            </a:ln>
          </c:spPr>
          <c:marker>
            <c:symbol val="star"/>
            <c:size val="10"/>
            <c:spPr>
              <a:noFill/>
              <a:ln>
                <a:solidFill>
                  <a:srgbClr val="002060"/>
                </a:solidFill>
              </a:ln>
            </c:spPr>
          </c:marker>
          <c:xVal>
            <c:numRef>
              <c:f>'5288'!$B$2:$B$31</c:f>
              <c:numCache>
                <c:formatCode>0.000000_);[Red]\(0.000000\)</c:formatCode>
                <c:ptCount val="30"/>
                <c:pt idx="0" formatCode="General">
                  <c:v>1</c:v>
                </c:pt>
                <c:pt idx="1">
                  <c:v>1.0030598699555298</c:v>
                </c:pt>
                <c:pt idx="2" formatCode="General">
                  <c:v>1.0011062029863718</c:v>
                </c:pt>
                <c:pt idx="3" formatCode="General">
                  <c:v>1.0053435229002781</c:v>
                </c:pt>
                <c:pt idx="4" formatCode="General">
                  <c:v>1.0061122402297902</c:v>
                </c:pt>
                <c:pt idx="5" formatCode="General">
                  <c:v>1.007282190506904</c:v>
                </c:pt>
                <c:pt idx="6" formatCode="General">
                  <c:v>1.0079909103863078</c:v>
                </c:pt>
                <c:pt idx="7" formatCode="General">
                  <c:v>1.0104095575938024</c:v>
                </c:pt>
                <c:pt idx="8" formatCode="General">
                  <c:v>1.020245389570944</c:v>
                </c:pt>
                <c:pt idx="9" formatCode="General">
                  <c:v>1.0253601721926793</c:v>
                </c:pt>
                <c:pt idx="10" formatCode="General">
                  <c:v>1.041671978940895</c:v>
                </c:pt>
                <c:pt idx="11" formatCode="General">
                  <c:v>1.0626785861600883</c:v>
                </c:pt>
                <c:pt idx="12" formatCode="General">
                  <c:v>1.0896474399838048</c:v>
                </c:pt>
                <c:pt idx="13" formatCode="General">
                  <c:v>1.1243634645527603</c:v>
                </c:pt>
                <c:pt idx="14" formatCode="General">
                  <c:v>1.1697177869940529</c:v>
                </c:pt>
                <c:pt idx="15" formatCode="General">
                  <c:v>1.231271420964609</c:v>
                </c:pt>
                <c:pt idx="16" formatCode="General">
                  <c:v>1.3119792408822595</c:v>
                </c:pt>
                <c:pt idx="17" formatCode="General">
                  <c:v>1.4189771934692776</c:v>
                </c:pt>
                <c:pt idx="18" formatCode="General">
                  <c:v>1.5618461215398347</c:v>
                </c:pt>
                <c:pt idx="19" formatCode="General">
                  <c:v>1.744163373056645</c:v>
                </c:pt>
                <c:pt idx="20" formatCode="General">
                  <c:v>1.9948027208843653</c:v>
                </c:pt>
                <c:pt idx="21" formatCode="General">
                  <c:v>2.3290635148006187</c:v>
                </c:pt>
                <c:pt idx="22" formatCode="General">
                  <c:v>2.7896939380076402</c:v>
                </c:pt>
                <c:pt idx="23" formatCode="General">
                  <c:v>3.4342915426094454</c:v>
                </c:pt>
                <c:pt idx="24" formatCode="General">
                  <c:v>4.3525900149243704</c:v>
                </c:pt>
                <c:pt idx="25" formatCode="General">
                  <c:v>5.7148696180412335</c:v>
                </c:pt>
                <c:pt idx="26" formatCode="General">
                  <c:v>7.7905938997592603</c:v>
                </c:pt>
                <c:pt idx="27" formatCode="General">
                  <c:v>11.133651819797659</c:v>
                </c:pt>
                <c:pt idx="28" formatCode="General">
                  <c:v>16.929442998672503</c:v>
                </c:pt>
                <c:pt idx="29" formatCode="General">
                  <c:v>28.198426566870889</c:v>
                </c:pt>
              </c:numCache>
            </c:numRef>
          </c:xVal>
          <c:yVal>
            <c:numRef>
              <c:f>'5288'!$C$2:$C$31</c:f>
              <c:numCache>
                <c:formatCode>General</c:formatCode>
                <c:ptCount val="30"/>
                <c:pt idx="0">
                  <c:v>-4.3794819532908907E-7</c:v>
                </c:pt>
                <c:pt idx="1">
                  <c:v>9.7967842208068387E-5</c:v>
                </c:pt>
                <c:pt idx="2">
                  <c:v>1.5293008118895981E-4</c:v>
                </c:pt>
                <c:pt idx="3">
                  <c:v>2.0246646658174218E-4</c:v>
                </c:pt>
                <c:pt idx="4">
                  <c:v>2.4971538530785601E-4</c:v>
                </c:pt>
                <c:pt idx="5">
                  <c:v>2.965072356687909E-4</c:v>
                </c:pt>
                <c:pt idx="6">
                  <c:v>3.4523413333333345E-4</c:v>
                </c:pt>
                <c:pt idx="7">
                  <c:v>3.9430050904458642E-4</c:v>
                </c:pt>
                <c:pt idx="8">
                  <c:v>4.437191004670929E-4</c:v>
                </c:pt>
                <c:pt idx="9">
                  <c:v>4.9737019566879022E-4</c:v>
                </c:pt>
                <c:pt idx="10">
                  <c:v>5.5557792747346307E-4</c:v>
                </c:pt>
                <c:pt idx="11">
                  <c:v>6.1764128752441849E-4</c:v>
                </c:pt>
                <c:pt idx="12">
                  <c:v>6.8317247022335777E-4</c:v>
                </c:pt>
                <c:pt idx="13">
                  <c:v>7.4844725707006539E-4</c:v>
                </c:pt>
                <c:pt idx="14">
                  <c:v>8.2139685893843043E-4</c:v>
                </c:pt>
                <c:pt idx="15">
                  <c:v>9.0385897426751584E-4</c:v>
                </c:pt>
                <c:pt idx="16">
                  <c:v>1.005206160679406E-3</c:v>
                </c:pt>
                <c:pt idx="17">
                  <c:v>1.1292746264118924E-3</c:v>
                </c:pt>
                <c:pt idx="18">
                  <c:v>1.2873524589384323E-3</c:v>
                </c:pt>
                <c:pt idx="19">
                  <c:v>1.490317273885354E-3</c:v>
                </c:pt>
                <c:pt idx="20">
                  <c:v>1.7520347668789845E-3</c:v>
                </c:pt>
                <c:pt idx="21">
                  <c:v>2.099464112101919E-3</c:v>
                </c:pt>
                <c:pt idx="22">
                  <c:v>2.567023556687914E-3</c:v>
                </c:pt>
                <c:pt idx="23">
                  <c:v>3.2090635957537192E-3</c:v>
                </c:pt>
                <c:pt idx="24">
                  <c:v>4.1159777121019085E-3</c:v>
                </c:pt>
                <c:pt idx="25">
                  <c:v>5.4274351303609343E-3</c:v>
                </c:pt>
                <c:pt idx="26">
                  <c:v>7.4075526063694334E-3</c:v>
                </c:pt>
                <c:pt idx="27">
                  <c:v>1.0542072424628453E-2</c:v>
                </c:pt>
                <c:pt idx="28">
                  <c:v>1.5871051414012797E-2</c:v>
                </c:pt>
                <c:pt idx="29">
                  <c:v>2.6049926861995802E-2</c:v>
                </c:pt>
              </c:numCache>
            </c:numRef>
          </c:yVal>
        </c:ser>
        <c:ser>
          <c:idx val="6"/>
          <c:order val="4"/>
          <c:tx>
            <c:v>5258</c:v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xVal>
            <c:numRef>
              <c:f>'5258'!$B$2:$B$39</c:f>
              <c:numCache>
                <c:formatCode>General</c:formatCode>
                <c:ptCount val="38"/>
                <c:pt idx="0">
                  <c:v>1</c:v>
                </c:pt>
                <c:pt idx="1">
                  <c:v>1.0003850306574864</c:v>
                </c:pt>
                <c:pt idx="2">
                  <c:v>1.004028905132853</c:v>
                </c:pt>
                <c:pt idx="3">
                  <c:v>1.0167615906405076</c:v>
                </c:pt>
                <c:pt idx="4">
                  <c:v>1.0354657305318875</c:v>
                </c:pt>
                <c:pt idx="5">
                  <c:v>1.0671263839938578</c:v>
                </c:pt>
                <c:pt idx="6">
                  <c:v>1.1054670874170358</c:v>
                </c:pt>
                <c:pt idx="7">
                  <c:v>1.1501863107684491</c:v>
                </c:pt>
                <c:pt idx="8">
                  <c:v>1.2067347892594953</c:v>
                </c:pt>
                <c:pt idx="9">
                  <c:v>1.2719348602350298</c:v>
                </c:pt>
                <c:pt idx="10">
                  <c:v>1.3475029254211861</c:v>
                </c:pt>
                <c:pt idx="11">
                  <c:v>1.4356192789025211</c:v>
                </c:pt>
                <c:pt idx="12">
                  <c:v>1.5369101753629089</c:v>
                </c:pt>
                <c:pt idx="13">
                  <c:v>1.6531616003822474</c:v>
                </c:pt>
                <c:pt idx="14">
                  <c:v>1.7861595395404475</c:v>
                </c:pt>
                <c:pt idx="15">
                  <c:v>1.9392904070539474</c:v>
                </c:pt>
                <c:pt idx="16">
                  <c:v>2.1153723490001379</c:v>
                </c:pt>
                <c:pt idx="17">
                  <c:v>2.3181860881001182</c:v>
                </c:pt>
                <c:pt idx="18">
                  <c:v>2.5545276474047012</c:v>
                </c:pt>
                <c:pt idx="19">
                  <c:v>2.8263221802013061</c:v>
                </c:pt>
                <c:pt idx="20">
                  <c:v>3.1423836412998742</c:v>
                </c:pt>
                <c:pt idx="21">
                  <c:v>3.5126625217884375</c:v>
                </c:pt>
                <c:pt idx="22">
                  <c:v>3.9469121585027409</c:v>
                </c:pt>
                <c:pt idx="23">
                  <c:v>4.4356227580952119</c:v>
                </c:pt>
                <c:pt idx="24">
                  <c:v>5.0255430729853448</c:v>
                </c:pt>
                <c:pt idx="25">
                  <c:v>5.7569041679568675</c:v>
                </c:pt>
                <c:pt idx="26">
                  <c:v>6.6617262130495254</c:v>
                </c:pt>
                <c:pt idx="27">
                  <c:v>7.7913041057952919</c:v>
                </c:pt>
                <c:pt idx="28">
                  <c:v>9.2272829012755562</c:v>
                </c:pt>
                <c:pt idx="29">
                  <c:v>11.090158639589276</c:v>
                </c:pt>
                <c:pt idx="30">
                  <c:v>13.558181959458128</c:v>
                </c:pt>
                <c:pt idx="31">
                  <c:v>16.925460616118627</c:v>
                </c:pt>
                <c:pt idx="32">
                  <c:v>21.683836482582585</c:v>
                </c:pt>
                <c:pt idx="33">
                  <c:v>28.722823156114856</c:v>
                </c:pt>
                <c:pt idx="34">
                  <c:v>39.853224457796486</c:v>
                </c:pt>
                <c:pt idx="35">
                  <c:v>59.423683328520461</c:v>
                </c:pt>
                <c:pt idx="36">
                  <c:v>100.49648079659595</c:v>
                </c:pt>
                <c:pt idx="37">
                  <c:v>230.01406753576902</c:v>
                </c:pt>
              </c:numCache>
            </c:numRef>
          </c:xVal>
          <c:yVal>
            <c:numRef>
              <c:f>'5258'!$C$2:$C$39</c:f>
              <c:numCache>
                <c:formatCode>General</c:formatCode>
                <c:ptCount val="38"/>
                <c:pt idx="0">
                  <c:v>1.3333474309978845E-6</c:v>
                </c:pt>
                <c:pt idx="1">
                  <c:v>1.7418445333333371E-4</c:v>
                </c:pt>
                <c:pt idx="2">
                  <c:v>2.9286424458598725E-4</c:v>
                </c:pt>
                <c:pt idx="3">
                  <c:v>4.299542726114675E-4</c:v>
                </c:pt>
                <c:pt idx="4">
                  <c:v>6.1865012212314232E-4</c:v>
                </c:pt>
                <c:pt idx="5">
                  <c:v>8.4693260467091599E-4</c:v>
                </c:pt>
                <c:pt idx="6">
                  <c:v>1.0779560580891719E-3</c:v>
                </c:pt>
                <c:pt idx="7">
                  <c:v>1.2982750063694297E-3</c:v>
                </c:pt>
                <c:pt idx="8">
                  <c:v>1.5342962819532935E-3</c:v>
                </c:pt>
                <c:pt idx="9">
                  <c:v>1.7785543796178384E-3</c:v>
                </c:pt>
                <c:pt idx="10">
                  <c:v>2.045848084925684E-3</c:v>
                </c:pt>
                <c:pt idx="11">
                  <c:v>2.3500070624203903E-3</c:v>
                </c:pt>
                <c:pt idx="12">
                  <c:v>2.6693278216560644E-3</c:v>
                </c:pt>
                <c:pt idx="13">
                  <c:v>3.0324558029724002E-3</c:v>
                </c:pt>
                <c:pt idx="14">
                  <c:v>3.4298416475583935E-3</c:v>
                </c:pt>
                <c:pt idx="15">
                  <c:v>3.881481774946936E-3</c:v>
                </c:pt>
                <c:pt idx="16">
                  <c:v>4.4013874547770846E-3</c:v>
                </c:pt>
                <c:pt idx="17">
                  <c:v>4.9994176237792062E-3</c:v>
                </c:pt>
                <c:pt idx="18">
                  <c:v>5.6953284823779374E-3</c:v>
                </c:pt>
                <c:pt idx="19">
                  <c:v>6.4996258513800561E-3</c:v>
                </c:pt>
                <c:pt idx="20">
                  <c:v>7.4457986411889795E-3</c:v>
                </c:pt>
                <c:pt idx="21">
                  <c:v>8.5569604076433207E-3</c:v>
                </c:pt>
                <c:pt idx="22">
                  <c:v>9.8579648237792326E-3</c:v>
                </c:pt>
                <c:pt idx="23">
                  <c:v>1.1380892721868398E-2</c:v>
                </c:pt>
                <c:pt idx="24">
                  <c:v>1.3072163346072222E-2</c:v>
                </c:pt>
                <c:pt idx="25">
                  <c:v>1.508553650955414E-2</c:v>
                </c:pt>
                <c:pt idx="26">
                  <c:v>1.755937138004246E-2</c:v>
                </c:pt>
                <c:pt idx="27">
                  <c:v>2.0644929936305741E-2</c:v>
                </c:pt>
                <c:pt idx="28">
                  <c:v>2.4572411719745231E-2</c:v>
                </c:pt>
                <c:pt idx="29">
                  <c:v>2.9659844925690071E-2</c:v>
                </c:pt>
                <c:pt idx="30">
                  <c:v>3.6413379464968282E-2</c:v>
                </c:pt>
                <c:pt idx="31">
                  <c:v>4.5570505358811061E-2</c:v>
                </c:pt>
                <c:pt idx="32">
                  <c:v>5.8353758760084772E-2</c:v>
                </c:pt>
                <c:pt idx="33">
                  <c:v>7.7212748365180481E-2</c:v>
                </c:pt>
                <c:pt idx="34">
                  <c:v>0.10666399881104049</c:v>
                </c:pt>
                <c:pt idx="35">
                  <c:v>0.15695783779193281</c:v>
                </c:pt>
                <c:pt idx="36">
                  <c:v>0.25758236042462912</c:v>
                </c:pt>
                <c:pt idx="37">
                  <c:v>0.53675195753715632</c:v>
                </c:pt>
              </c:numCache>
            </c:numRef>
          </c:yVal>
        </c:ser>
        <c:ser>
          <c:idx val="0"/>
          <c:order val="0"/>
          <c:tx>
            <c:v>5257</c:v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'5257'!$B$2:$B$39</c:f>
              <c:numCache>
                <c:formatCode>General</c:formatCode>
                <c:ptCount val="38"/>
                <c:pt idx="0">
                  <c:v>1</c:v>
                </c:pt>
                <c:pt idx="1">
                  <c:v>0.99510218239629866</c:v>
                </c:pt>
                <c:pt idx="2">
                  <c:v>0.99859170400346853</c:v>
                </c:pt>
                <c:pt idx="3">
                  <c:v>1.0087469287469315</c:v>
                </c:pt>
                <c:pt idx="4">
                  <c:v>1.0288053186876716</c:v>
                </c:pt>
                <c:pt idx="5">
                  <c:v>1.0577829166064461</c:v>
                </c:pt>
                <c:pt idx="6">
                  <c:v>1.0943315508021392</c:v>
                </c:pt>
                <c:pt idx="7">
                  <c:v>1.1402919497037176</c:v>
                </c:pt>
                <c:pt idx="8">
                  <c:v>1.1933747651394684</c:v>
                </c:pt>
                <c:pt idx="9">
                  <c:v>1.2560659054776702</c:v>
                </c:pt>
                <c:pt idx="10">
                  <c:v>1.3293597340656165</c:v>
                </c:pt>
                <c:pt idx="11">
                  <c:v>1.4147477959242658</c:v>
                </c:pt>
                <c:pt idx="12">
                  <c:v>1.5118254082959932</c:v>
                </c:pt>
                <c:pt idx="13">
                  <c:v>1.6235640988582158</c:v>
                </c:pt>
                <c:pt idx="14">
                  <c:v>1.7524497759791848</c:v>
                </c:pt>
                <c:pt idx="15">
                  <c:v>1.8989333718745482</c:v>
                </c:pt>
                <c:pt idx="16">
                  <c:v>2.0678595172712817</c:v>
                </c:pt>
                <c:pt idx="17">
                  <c:v>2.2648243965891042</c:v>
                </c:pt>
                <c:pt idx="18">
                  <c:v>2.4902442549501371</c:v>
                </c:pt>
                <c:pt idx="19">
                  <c:v>2.7515999421881792</c:v>
                </c:pt>
                <c:pt idx="20">
                  <c:v>3.0566844919786038</c:v>
                </c:pt>
                <c:pt idx="21">
                  <c:v>3.4143546755311465</c:v>
                </c:pt>
                <c:pt idx="22">
                  <c:v>3.832126029773081</c:v>
                </c:pt>
                <c:pt idx="23">
                  <c:v>4.2860413354531177</c:v>
                </c:pt>
                <c:pt idx="24">
                  <c:v>4.8625292672351303</c:v>
                </c:pt>
                <c:pt idx="25">
                  <c:v>5.5699841017488065</c:v>
                </c:pt>
                <c:pt idx="26">
                  <c:v>6.4439138603844475</c:v>
                </c:pt>
                <c:pt idx="27">
                  <c:v>7.5372163607457665</c:v>
                </c:pt>
                <c:pt idx="28">
                  <c:v>8.9285734932793659</c:v>
                </c:pt>
                <c:pt idx="29">
                  <c:v>10.731146119381414</c:v>
                </c:pt>
                <c:pt idx="30">
                  <c:v>13.11611504552681</c:v>
                </c:pt>
                <c:pt idx="31">
                  <c:v>16.365948836537001</c:v>
                </c:pt>
                <c:pt idx="32">
                  <c:v>20.943488943488926</c:v>
                </c:pt>
                <c:pt idx="33">
                  <c:v>27.693597340656165</c:v>
                </c:pt>
                <c:pt idx="34">
                  <c:v>38.286920075155365</c:v>
                </c:pt>
                <c:pt idx="35">
                  <c:v>56.718716577540107</c:v>
                </c:pt>
                <c:pt idx="36">
                  <c:v>94.588235294117666</c:v>
                </c:pt>
                <c:pt idx="37">
                  <c:v>206.80907645613527</c:v>
                </c:pt>
              </c:numCache>
            </c:numRef>
          </c:xVal>
          <c:yVal>
            <c:numRef>
              <c:f>'5257'!$C$2:$C$39</c:f>
              <c:numCache>
                <c:formatCode>General</c:formatCode>
                <c:ptCount val="38"/>
                <c:pt idx="0">
                  <c:v>-2.8327473460721964E-7</c:v>
                </c:pt>
                <c:pt idx="1">
                  <c:v>1.5890822029724025E-4</c:v>
                </c:pt>
                <c:pt idx="2">
                  <c:v>2.6671791082802669E-4</c:v>
                </c:pt>
                <c:pt idx="3">
                  <c:v>3.9473942794055378E-4</c:v>
                </c:pt>
                <c:pt idx="4">
                  <c:v>5.6564476964755838E-4</c:v>
                </c:pt>
                <c:pt idx="5">
                  <c:v>7.8409485333333546E-4</c:v>
                </c:pt>
                <c:pt idx="6">
                  <c:v>1.0130710615711279E-3</c:v>
                </c:pt>
                <c:pt idx="7">
                  <c:v>1.2175152854352442E-3</c:v>
                </c:pt>
                <c:pt idx="8">
                  <c:v>1.4466390782165621E-3</c:v>
                </c:pt>
                <c:pt idx="9">
                  <c:v>1.6849716991932094E-3</c:v>
                </c:pt>
                <c:pt idx="10">
                  <c:v>1.9205118505307905E-3</c:v>
                </c:pt>
                <c:pt idx="11">
                  <c:v>2.1939030335456481E-3</c:v>
                </c:pt>
                <c:pt idx="12">
                  <c:v>2.4852156670912991E-3</c:v>
                </c:pt>
                <c:pt idx="13">
                  <c:v>2.8179093876857801E-3</c:v>
                </c:pt>
                <c:pt idx="14">
                  <c:v>3.1923429808917193E-3</c:v>
                </c:pt>
                <c:pt idx="15">
                  <c:v>3.6214391847133802E-3</c:v>
                </c:pt>
                <c:pt idx="16">
                  <c:v>4.1082106360934185E-3</c:v>
                </c:pt>
                <c:pt idx="17">
                  <c:v>4.6722780297239934E-3</c:v>
                </c:pt>
                <c:pt idx="18">
                  <c:v>5.3330377970276163E-3</c:v>
                </c:pt>
                <c:pt idx="19">
                  <c:v>6.0957296441613799E-3</c:v>
                </c:pt>
                <c:pt idx="20">
                  <c:v>6.982809593205957E-3</c:v>
                </c:pt>
                <c:pt idx="21">
                  <c:v>8.0291188755838641E-3</c:v>
                </c:pt>
                <c:pt idx="22">
                  <c:v>9.2565372823779617E-3</c:v>
                </c:pt>
                <c:pt idx="23">
                  <c:v>1.0674809138004247E-2</c:v>
                </c:pt>
                <c:pt idx="24">
                  <c:v>1.2264138343949045E-2</c:v>
                </c:pt>
                <c:pt idx="25">
                  <c:v>1.4163529613588181E-2</c:v>
                </c:pt>
                <c:pt idx="26">
                  <c:v>1.6505605757961821E-2</c:v>
                </c:pt>
                <c:pt idx="27">
                  <c:v>1.9419473171974521E-2</c:v>
                </c:pt>
                <c:pt idx="28">
                  <c:v>2.3136679898089169E-2</c:v>
                </c:pt>
                <c:pt idx="29">
                  <c:v>2.794453095541401E-2</c:v>
                </c:pt>
                <c:pt idx="30">
                  <c:v>3.43156201104034E-2</c:v>
                </c:pt>
                <c:pt idx="31">
                  <c:v>4.2948459040339712E-2</c:v>
                </c:pt>
                <c:pt idx="32">
                  <c:v>5.4976347753715502E-2</c:v>
                </c:pt>
                <c:pt idx="33">
                  <c:v>7.2646233392781423E-2</c:v>
                </c:pt>
                <c:pt idx="34">
                  <c:v>0.10009954529087049</c:v>
                </c:pt>
                <c:pt idx="35">
                  <c:v>0.14660113868365177</c:v>
                </c:pt>
                <c:pt idx="36">
                  <c:v>0.23813645554140198</c:v>
                </c:pt>
                <c:pt idx="37">
                  <c:v>0.48320104186836521</c:v>
                </c:pt>
              </c:numCache>
            </c:numRef>
          </c:yVal>
        </c:ser>
        <c:axId val="150472576"/>
        <c:axId val="150487424"/>
      </c:scatterChart>
      <c:valAx>
        <c:axId val="150472576"/>
        <c:scaling>
          <c:orientation val="minMax"/>
          <c:max val="80"/>
        </c:scaling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/>
                  <a:t>Gain</a:t>
                </a:r>
              </a:p>
            </c:rich>
          </c:tx>
          <c:layout>
            <c:manualLayout>
              <c:xMode val="edge"/>
              <c:yMode val="edge"/>
              <c:x val="0.5251415601643421"/>
              <c:y val="0.89666366857583202"/>
            </c:manualLayout>
          </c:layout>
        </c:title>
        <c:numFmt formatCode="General" sourceLinked="1"/>
        <c:tickLblPos val="nextTo"/>
        <c:crossAx val="150487424"/>
        <c:crosses val="autoZero"/>
        <c:crossBetween val="midCat"/>
      </c:valAx>
      <c:valAx>
        <c:axId val="150487424"/>
        <c:scaling>
          <c:orientation val="minMax"/>
          <c:max val="0.2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 dirty="0" smtClean="0"/>
                  <a:t>漏れ電流の</a:t>
                </a:r>
                <a:r>
                  <a:rPr lang="ja-JP" altLang="en-US" sz="1400" dirty="0"/>
                  <a:t>増加量</a:t>
                </a:r>
                <a:r>
                  <a:rPr lang="en-US" altLang="ja-JP" sz="1400" dirty="0"/>
                  <a:t>[</a:t>
                </a:r>
                <a:r>
                  <a:rPr lang="el-GR" altLang="en-US" sz="1400" dirty="0"/>
                  <a:t>μ</a:t>
                </a:r>
                <a:r>
                  <a:rPr lang="en-US" altLang="en-US" sz="1400" dirty="0"/>
                  <a:t>A/mm^2]</a:t>
                </a:r>
                <a:endParaRPr lang="el-GR" altLang="en-US" sz="1400" dirty="0"/>
              </a:p>
            </c:rich>
          </c:tx>
          <c:layout/>
        </c:title>
        <c:numFmt formatCode="General" sourceLinked="1"/>
        <c:tickLblPos val="nextTo"/>
        <c:crossAx val="150472576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3856144678050294"/>
          <c:y val="5.1461405400825312E-2"/>
          <c:w val="0.78335654501596108"/>
          <c:h val="0.66838419618338396"/>
        </c:manualLayout>
      </c:layout>
      <c:scatterChart>
        <c:scatterStyle val="lineMarker"/>
        <c:ser>
          <c:idx val="0"/>
          <c:order val="0"/>
          <c:tx>
            <c:strRef>
              <c:f>'10^12 全部'!$B$1</c:f>
              <c:strCache>
                <c:ptCount val="1"/>
                <c:pt idx="0">
                  <c:v>thin N (5288)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'10^12 全部'!$A$2:$A$16</c:f>
              <c:numCache>
                <c:formatCode>0.0_ </c:formatCode>
                <c:ptCount val="15"/>
                <c:pt idx="0">
                  <c:v>4.3525900149243704</c:v>
                </c:pt>
                <c:pt idx="1">
                  <c:v>7.7905938997592603</c:v>
                </c:pt>
                <c:pt idx="2">
                  <c:v>8.924995687683273</c:v>
                </c:pt>
                <c:pt idx="3">
                  <c:v>10.318473964856491</c:v>
                </c:pt>
                <c:pt idx="4">
                  <c:v>12.035938472614916</c:v>
                </c:pt>
                <c:pt idx="5">
                  <c:v>14.191384366164437</c:v>
                </c:pt>
                <c:pt idx="6">
                  <c:v>16.929442998672489</c:v>
                </c:pt>
                <c:pt idx="7">
                  <c:v>18.586197586602569</c:v>
                </c:pt>
                <c:pt idx="8">
                  <c:v>20.487704272568195</c:v>
                </c:pt>
                <c:pt idx="9">
                  <c:v>22.686160838164255</c:v>
                </c:pt>
                <c:pt idx="10">
                  <c:v>25.19742910926286</c:v>
                </c:pt>
                <c:pt idx="11">
                  <c:v>28.198426566870889</c:v>
                </c:pt>
                <c:pt idx="12">
                  <c:v>31.751025581412794</c:v>
                </c:pt>
                <c:pt idx="13">
                  <c:v>36.027718821950323</c:v>
                </c:pt>
                <c:pt idx="14">
                  <c:v>41.269246057042253</c:v>
                </c:pt>
              </c:numCache>
            </c:numRef>
          </c:xVal>
          <c:yVal>
            <c:numRef>
              <c:f>'10^12 全部'!$B$2:$B$16</c:f>
              <c:numCache>
                <c:formatCode>General</c:formatCode>
                <c:ptCount val="15"/>
                <c:pt idx="0">
                  <c:v>298.26946026255172</c:v>
                </c:pt>
                <c:pt idx="1">
                  <c:v>570.7558259842574</c:v>
                </c:pt>
                <c:pt idx="2">
                  <c:v>621.77639229752845</c:v>
                </c:pt>
                <c:pt idx="3">
                  <c:v>754.85391626950513</c:v>
                </c:pt>
                <c:pt idx="4">
                  <c:v>850.45798080319639</c:v>
                </c:pt>
                <c:pt idx="5">
                  <c:v>979.19130683681055</c:v>
                </c:pt>
                <c:pt idx="6">
                  <c:v>1079.6194408027384</c:v>
                </c:pt>
                <c:pt idx="7">
                  <c:v>1167.2501943489058</c:v>
                </c:pt>
                <c:pt idx="8">
                  <c:v>1212.4184581275181</c:v>
                </c:pt>
                <c:pt idx="9">
                  <c:v>1309.2737316388007</c:v>
                </c:pt>
                <c:pt idx="10">
                  <c:v>1357.1582067783443</c:v>
                </c:pt>
                <c:pt idx="11">
                  <c:v>1485.0258002912551</c:v>
                </c:pt>
                <c:pt idx="12">
                  <c:v>1560.8056326412511</c:v>
                </c:pt>
                <c:pt idx="13">
                  <c:v>1675.8718345615248</c:v>
                </c:pt>
                <c:pt idx="14">
                  <c:v>1748.79236373361</c:v>
                </c:pt>
              </c:numCache>
            </c:numRef>
          </c:yVal>
        </c:ser>
        <c:ser>
          <c:idx val="1"/>
          <c:order val="1"/>
          <c:tx>
            <c:strRef>
              <c:f>'10^12 全部'!$D$1</c:f>
              <c:strCache>
                <c:ptCount val="1"/>
                <c:pt idx="0">
                  <c:v>thin N (5289)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'10^12 全部'!$C$6:$C$25</c:f>
              <c:numCache>
                <c:formatCode>0.0_ </c:formatCode>
                <c:ptCount val="20"/>
                <c:pt idx="0">
                  <c:v>1.9675345660357639</c:v>
                </c:pt>
                <c:pt idx="1">
                  <c:v>2.7472465084591802</c:v>
                </c:pt>
                <c:pt idx="2">
                  <c:v>4.2780218532461074</c:v>
                </c:pt>
                <c:pt idx="3">
                  <c:v>7.6324776619996326</c:v>
                </c:pt>
                <c:pt idx="4">
                  <c:v>16.569774043374586</c:v>
                </c:pt>
                <c:pt idx="5">
                  <c:v>18.188547571424635</c:v>
                </c:pt>
                <c:pt idx="6">
                  <c:v>20.043147496309729</c:v>
                </c:pt>
                <c:pt idx="7">
                  <c:v>22.179909337851885</c:v>
                </c:pt>
                <c:pt idx="8">
                  <c:v>24.620712545090829</c:v>
                </c:pt>
                <c:pt idx="9">
                  <c:v>27.530548252700989</c:v>
                </c:pt>
                <c:pt idx="10">
                  <c:v>30.988025259627211</c:v>
                </c:pt>
                <c:pt idx="11">
                  <c:v>35.106689608789999</c:v>
                </c:pt>
                <c:pt idx="12">
                  <c:v>40.14595033670799</c:v>
                </c:pt>
                <c:pt idx="13">
                  <c:v>46.401900586072244</c:v>
                </c:pt>
                <c:pt idx="14">
                  <c:v>54.311255906577813</c:v>
                </c:pt>
                <c:pt idx="15">
                  <c:v>64.627350621446212</c:v>
                </c:pt>
                <c:pt idx="16">
                  <c:v>78.540671319142987</c:v>
                </c:pt>
                <c:pt idx="17">
                  <c:v>98.236542610336173</c:v>
                </c:pt>
                <c:pt idx="18">
                  <c:v>128.19610275043487</c:v>
                </c:pt>
                <c:pt idx="19">
                  <c:v>178.78217501812367</c:v>
                </c:pt>
              </c:numCache>
            </c:numRef>
          </c:xVal>
          <c:yVal>
            <c:numRef>
              <c:f>'10^12 全部'!$D$6:$D$25</c:f>
              <c:numCache>
                <c:formatCode>General</c:formatCode>
                <c:ptCount val="20"/>
                <c:pt idx="0">
                  <c:v>86.584930278949784</c:v>
                </c:pt>
                <c:pt idx="1">
                  <c:v>180.35780220242694</c:v>
                </c:pt>
                <c:pt idx="2">
                  <c:v>359.88797541803683</c:v>
                </c:pt>
                <c:pt idx="3">
                  <c:v>621.89575756292061</c:v>
                </c:pt>
                <c:pt idx="4">
                  <c:v>1106.2900881162186</c:v>
                </c:pt>
                <c:pt idx="5">
                  <c:v>1193.5075658845228</c:v>
                </c:pt>
                <c:pt idx="6">
                  <c:v>1239.2400718406111</c:v>
                </c:pt>
                <c:pt idx="7">
                  <c:v>1356.5274942166548</c:v>
                </c:pt>
                <c:pt idx="8">
                  <c:v>1391.50794732194</c:v>
                </c:pt>
                <c:pt idx="9">
                  <c:v>1481.4505087926461</c:v>
                </c:pt>
                <c:pt idx="10">
                  <c:v>1562.0597154429001</c:v>
                </c:pt>
                <c:pt idx="11">
                  <c:v>1667.2860938850561</c:v>
                </c:pt>
                <c:pt idx="12">
                  <c:v>1761.1745218458298</c:v>
                </c:pt>
                <c:pt idx="13">
                  <c:v>1844.9222059857411</c:v>
                </c:pt>
                <c:pt idx="14">
                  <c:v>2004.6196210787582</c:v>
                </c:pt>
                <c:pt idx="15">
                  <c:v>2107.2223435954575</c:v>
                </c:pt>
                <c:pt idx="16">
                  <c:v>2143.2372931273458</c:v>
                </c:pt>
                <c:pt idx="17">
                  <c:v>2242.4069251106416</c:v>
                </c:pt>
                <c:pt idx="18">
                  <c:v>2229.6625705757065</c:v>
                </c:pt>
                <c:pt idx="19">
                  <c:v>2324.6401307533552</c:v>
                </c:pt>
              </c:numCache>
            </c:numRef>
          </c:yVal>
        </c:ser>
        <c:ser>
          <c:idx val="2"/>
          <c:order val="2"/>
          <c:tx>
            <c:strRef>
              <c:f>'10^12 全部'!$F$1</c:f>
              <c:strCache>
                <c:ptCount val="1"/>
                <c:pt idx="0">
                  <c:v>thin N, thick P (5257)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'10^12 全部'!$E$2:$E$31</c:f>
              <c:numCache>
                <c:formatCode>0.0_ </c:formatCode>
                <c:ptCount val="30"/>
                <c:pt idx="0" formatCode="General">
                  <c:v>1.1000000000000001</c:v>
                </c:pt>
                <c:pt idx="1">
                  <c:v>1.3293597340656165</c:v>
                </c:pt>
                <c:pt idx="2">
                  <c:v>1.8989333718745482</c:v>
                </c:pt>
                <c:pt idx="3">
                  <c:v>3.0566844919785972</c:v>
                </c:pt>
                <c:pt idx="4">
                  <c:v>5.5699841017488065</c:v>
                </c:pt>
                <c:pt idx="5">
                  <c:v>13.11611504552681</c:v>
                </c:pt>
                <c:pt idx="6">
                  <c:v>16.365948836536923</c:v>
                </c:pt>
                <c:pt idx="7">
                  <c:v>20.943488943488926</c:v>
                </c:pt>
                <c:pt idx="8">
                  <c:v>27.693597340656165</c:v>
                </c:pt>
                <c:pt idx="9">
                  <c:v>32.328718022836021</c:v>
                </c:pt>
                <c:pt idx="10">
                  <c:v>33.414424049717823</c:v>
                </c:pt>
                <c:pt idx="11">
                  <c:v>34.544992050874406</c:v>
                </c:pt>
                <c:pt idx="12">
                  <c:v>35.732100014453216</c:v>
                </c:pt>
                <c:pt idx="13">
                  <c:v>36.975401069518469</c:v>
                </c:pt>
                <c:pt idx="14">
                  <c:v>38.286920075155365</c:v>
                </c:pt>
                <c:pt idx="15">
                  <c:v>39.689434889434885</c:v>
                </c:pt>
                <c:pt idx="16">
                  <c:v>41.159011417834947</c:v>
                </c:pt>
                <c:pt idx="17">
                  <c:v>42.719236883942756</c:v>
                </c:pt>
                <c:pt idx="18">
                  <c:v>44.358664546899824</c:v>
                </c:pt>
                <c:pt idx="19">
                  <c:v>46.111519005636339</c:v>
                </c:pt>
                <c:pt idx="20">
                  <c:v>47.976759647347876</c:v>
                </c:pt>
                <c:pt idx="21">
                  <c:v>49.956352073999135</c:v>
                </c:pt>
                <c:pt idx="22">
                  <c:v>52.059661800838079</c:v>
                </c:pt>
                <c:pt idx="23">
                  <c:v>54.309466685936968</c:v>
                </c:pt>
                <c:pt idx="24">
                  <c:v>56.718716577540107</c:v>
                </c:pt>
                <c:pt idx="25">
                  <c:v>71.783321289203727</c:v>
                </c:pt>
                <c:pt idx="26">
                  <c:v>94.588235294117666</c:v>
                </c:pt>
                <c:pt idx="27">
                  <c:v>132.4781037722214</c:v>
                </c:pt>
                <c:pt idx="28">
                  <c:v>206.80907645613527</c:v>
                </c:pt>
                <c:pt idx="29">
                  <c:v>412.74172568290214</c:v>
                </c:pt>
              </c:numCache>
            </c:numRef>
          </c:xVal>
          <c:yVal>
            <c:numRef>
              <c:f>'10^12 全部'!$F$2:$F$31</c:f>
              <c:numCache>
                <c:formatCode>General</c:formatCode>
                <c:ptCount val="30"/>
                <c:pt idx="0">
                  <c:v>328.56670887402879</c:v>
                </c:pt>
                <c:pt idx="1">
                  <c:v>689.9004886127293</c:v>
                </c:pt>
                <c:pt idx="2">
                  <c:v>864.81490267669267</c:v>
                </c:pt>
                <c:pt idx="3">
                  <c:v>692.21153693883855</c:v>
                </c:pt>
                <c:pt idx="4">
                  <c:v>787.90050250311651</c:v>
                </c:pt>
                <c:pt idx="5">
                  <c:v>1635.6657504032555</c:v>
                </c:pt>
                <c:pt idx="6">
                  <c:v>1939.5724568972498</c:v>
                </c:pt>
                <c:pt idx="7">
                  <c:v>2407.5855328415219</c:v>
                </c:pt>
                <c:pt idx="8">
                  <c:v>2944.0152206201042</c:v>
                </c:pt>
                <c:pt idx="9">
                  <c:v>3209.1698052460197</c:v>
                </c:pt>
                <c:pt idx="10">
                  <c:v>3267.9511452619422</c:v>
                </c:pt>
                <c:pt idx="11">
                  <c:v>3368.9866229605877</c:v>
                </c:pt>
                <c:pt idx="12">
                  <c:v>3524.176241758686</c:v>
                </c:pt>
                <c:pt idx="13">
                  <c:v>3478.6627296948636</c:v>
                </c:pt>
                <c:pt idx="14">
                  <c:v>3592.3163443652711</c:v>
                </c:pt>
                <c:pt idx="15">
                  <c:v>3649.1440991174459</c:v>
                </c:pt>
                <c:pt idx="16">
                  <c:v>3809.6633710469732</c:v>
                </c:pt>
                <c:pt idx="17">
                  <c:v>3844.566507829521</c:v>
                </c:pt>
                <c:pt idx="18">
                  <c:v>3936.6415670239835</c:v>
                </c:pt>
                <c:pt idx="19">
                  <c:v>4037.9709888464622</c:v>
                </c:pt>
                <c:pt idx="20">
                  <c:v>4065.9517537939009</c:v>
                </c:pt>
                <c:pt idx="21">
                  <c:v>4156.8280091917568</c:v>
                </c:pt>
                <c:pt idx="22">
                  <c:v>4244.6923544085294</c:v>
                </c:pt>
                <c:pt idx="23">
                  <c:v>4336.4291219431434</c:v>
                </c:pt>
                <c:pt idx="24">
                  <c:v>4348.2475244795914</c:v>
                </c:pt>
                <c:pt idx="25">
                  <c:v>4900.9810318650734</c:v>
                </c:pt>
                <c:pt idx="26">
                  <c:v>5521.8340192912474</c:v>
                </c:pt>
                <c:pt idx="27">
                  <c:v>5917.3183451105015</c:v>
                </c:pt>
                <c:pt idx="28">
                  <c:v>6404.6296829125304</c:v>
                </c:pt>
                <c:pt idx="29">
                  <c:v>5853.5021604715121</c:v>
                </c:pt>
              </c:numCache>
            </c:numRef>
          </c:yVal>
        </c:ser>
        <c:ser>
          <c:idx val="3"/>
          <c:order val="3"/>
          <c:tx>
            <c:strRef>
              <c:f>'10^12 全部'!$H$1</c:f>
              <c:strCache>
                <c:ptCount val="1"/>
                <c:pt idx="0">
                  <c:v>thin N, thick P (5258)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xVal>
            <c:numRef>
              <c:f>'10^12 全部'!$G$2:$G$28</c:f>
              <c:numCache>
                <c:formatCode>0.0_ </c:formatCode>
                <c:ptCount val="27"/>
                <c:pt idx="0">
                  <c:v>1.3475029254211861</c:v>
                </c:pt>
                <c:pt idx="1">
                  <c:v>1.9392904070539474</c:v>
                </c:pt>
                <c:pt idx="2">
                  <c:v>3.1768508435302567</c:v>
                </c:pt>
                <c:pt idx="3">
                  <c:v>5.7569041679568675</c:v>
                </c:pt>
                <c:pt idx="4">
                  <c:v>13.558181959458128</c:v>
                </c:pt>
                <c:pt idx="5">
                  <c:v>21.683836482582585</c:v>
                </c:pt>
                <c:pt idx="6">
                  <c:v>28.722823156114856</c:v>
                </c:pt>
                <c:pt idx="7">
                  <c:v>33.588126211193959</c:v>
                </c:pt>
                <c:pt idx="8">
                  <c:v>34.718052023208536</c:v>
                </c:pt>
                <c:pt idx="9">
                  <c:v>35.903876864412119</c:v>
                </c:pt>
                <c:pt idx="10">
                  <c:v>37.15708207067604</c:v>
                </c:pt>
                <c:pt idx="11">
                  <c:v>38.465954359950331</c:v>
                </c:pt>
                <c:pt idx="12">
                  <c:v>39.853224457796124</c:v>
                </c:pt>
                <c:pt idx="13">
                  <c:v>41.318776391126207</c:v>
                </c:pt>
                <c:pt idx="14">
                  <c:v>42.873279684182044</c:v>
                </c:pt>
                <c:pt idx="15">
                  <c:v>44.52983929609001</c:v>
                </c:pt>
                <c:pt idx="16">
                  <c:v>46.263868931853061</c:v>
                </c:pt>
                <c:pt idx="17">
                  <c:v>48.121641854224144</c:v>
                </c:pt>
                <c:pt idx="18">
                  <c:v>50.101998332307012</c:v>
                </c:pt>
                <c:pt idx="19">
                  <c:v>52.194384814947547</c:v>
                </c:pt>
                <c:pt idx="20">
                  <c:v>54.444030807091494</c:v>
                </c:pt>
                <c:pt idx="21">
                  <c:v>56.850240470200944</c:v>
                </c:pt>
                <c:pt idx="22">
                  <c:v>59.423683328520461</c:v>
                </c:pt>
                <c:pt idx="23">
                  <c:v>75.617933614684048</c:v>
                </c:pt>
                <c:pt idx="24">
                  <c:v>142.7849081899036</c:v>
                </c:pt>
                <c:pt idx="25">
                  <c:v>230.01406753576902</c:v>
                </c:pt>
                <c:pt idx="26">
                  <c:v>343.43111024517384</c:v>
                </c:pt>
              </c:numCache>
            </c:numRef>
          </c:xVal>
          <c:yVal>
            <c:numRef>
              <c:f>'10^12 全部'!$H$2:$H$28</c:f>
              <c:numCache>
                <c:formatCode>General</c:formatCode>
                <c:ptCount val="27"/>
                <c:pt idx="0">
                  <c:v>487.88367775270899</c:v>
                </c:pt>
                <c:pt idx="1">
                  <c:v>584.26267045593738</c:v>
                </c:pt>
                <c:pt idx="2">
                  <c:v>598.52428222693334</c:v>
                </c:pt>
                <c:pt idx="3">
                  <c:v>807.78674036479651</c:v>
                </c:pt>
                <c:pt idx="4">
                  <c:v>1754.4810283080458</c:v>
                </c:pt>
                <c:pt idx="5">
                  <c:v>2493.9560984562886</c:v>
                </c:pt>
                <c:pt idx="6">
                  <c:v>3062.0975979563823</c:v>
                </c:pt>
                <c:pt idx="7">
                  <c:v>3388.9408550029939</c:v>
                </c:pt>
                <c:pt idx="8">
                  <c:v>3460.6052813346837</c:v>
                </c:pt>
                <c:pt idx="9">
                  <c:v>3552.0502281130643</c:v>
                </c:pt>
                <c:pt idx="10">
                  <c:v>3605.5019919478605</c:v>
                </c:pt>
                <c:pt idx="11">
                  <c:v>3692.5759164387969</c:v>
                </c:pt>
                <c:pt idx="12">
                  <c:v>3771.8571058156522</c:v>
                </c:pt>
                <c:pt idx="13">
                  <c:v>3880.6268958872697</c:v>
                </c:pt>
                <c:pt idx="14">
                  <c:v>3881.4042835072241</c:v>
                </c:pt>
                <c:pt idx="15">
                  <c:v>4051.1822311300043</c:v>
                </c:pt>
                <c:pt idx="16">
                  <c:v>3992.8628466111959</c:v>
                </c:pt>
                <c:pt idx="17">
                  <c:v>4101.7070740370746</c:v>
                </c:pt>
                <c:pt idx="18">
                  <c:v>4207.9587149214585</c:v>
                </c:pt>
                <c:pt idx="19">
                  <c:v>4270.5066591231134</c:v>
                </c:pt>
                <c:pt idx="20">
                  <c:v>4356.7065816179702</c:v>
                </c:pt>
                <c:pt idx="21">
                  <c:v>4483.8227337243152</c:v>
                </c:pt>
                <c:pt idx="22">
                  <c:v>4565.2615777318251</c:v>
                </c:pt>
                <c:pt idx="23">
                  <c:v>5057.0154452374973</c:v>
                </c:pt>
                <c:pt idx="24">
                  <c:v>5760.4127355607334</c:v>
                </c:pt>
                <c:pt idx="25">
                  <c:v>5908.6756716373893</c:v>
                </c:pt>
                <c:pt idx="26">
                  <c:v>5578.9249774045684</c:v>
                </c:pt>
              </c:numCache>
            </c:numRef>
          </c:yVal>
        </c:ser>
        <c:ser>
          <c:idx val="4"/>
          <c:order val="4"/>
          <c:tx>
            <c:strRef>
              <c:f>'10^12 全部'!$J$1</c:f>
              <c:strCache>
                <c:ptCount val="1"/>
                <c:pt idx="0">
                  <c:v>thin N, thin P (5741)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xVal>
            <c:numRef>
              <c:f>'10^12 全部'!$I$2:$I$19</c:f>
              <c:numCache>
                <c:formatCode>0.0_ </c:formatCode>
                <c:ptCount val="18"/>
                <c:pt idx="0">
                  <c:v>0.99541825754946189</c:v>
                </c:pt>
                <c:pt idx="1">
                  <c:v>1.0359944463727813</c:v>
                </c:pt>
                <c:pt idx="2">
                  <c:v>1.1909406456091636</c:v>
                </c:pt>
                <c:pt idx="3">
                  <c:v>1.6369200509082495</c:v>
                </c:pt>
                <c:pt idx="4">
                  <c:v>2.9295962050214182</c:v>
                </c:pt>
                <c:pt idx="5">
                  <c:v>3.4333449033900267</c:v>
                </c:pt>
                <c:pt idx="6">
                  <c:v>4.1007751937984498</c:v>
                </c:pt>
                <c:pt idx="7">
                  <c:v>5.0022330209418024</c:v>
                </c:pt>
                <c:pt idx="8">
                  <c:v>6.2734235797755415</c:v>
                </c:pt>
                <c:pt idx="9">
                  <c:v>8.1557792433183067</c:v>
                </c:pt>
                <c:pt idx="10">
                  <c:v>9.4592155501561948</c:v>
                </c:pt>
                <c:pt idx="11">
                  <c:v>11.13396968645141</c:v>
                </c:pt>
                <c:pt idx="12">
                  <c:v>13.352643757954471</c:v>
                </c:pt>
                <c:pt idx="13">
                  <c:v>16.410829573064795</c:v>
                </c:pt>
                <c:pt idx="14">
                  <c:v>20.855918083998631</c:v>
                </c:pt>
                <c:pt idx="15">
                  <c:v>27.864537776235089</c:v>
                </c:pt>
                <c:pt idx="16">
                  <c:v>40.392548883489532</c:v>
                </c:pt>
                <c:pt idx="17">
                  <c:v>69.012055999074406</c:v>
                </c:pt>
              </c:numCache>
            </c:numRef>
          </c:xVal>
          <c:yVal>
            <c:numRef>
              <c:f>'10^12 全部'!$J$2:$J$19</c:f>
              <c:numCache>
                <c:formatCode>General</c:formatCode>
                <c:ptCount val="18"/>
                <c:pt idx="0">
                  <c:v>58.654319534027501</c:v>
                </c:pt>
                <c:pt idx="1">
                  <c:v>495.16852200437756</c:v>
                </c:pt>
                <c:pt idx="2">
                  <c:v>541.77135621958166</c:v>
                </c:pt>
                <c:pt idx="3">
                  <c:v>602.91983502950052</c:v>
                </c:pt>
                <c:pt idx="4">
                  <c:v>574.08499641429398</c:v>
                </c:pt>
                <c:pt idx="5">
                  <c:v>619.36427530169999</c:v>
                </c:pt>
                <c:pt idx="6">
                  <c:v>626.03226481707748</c:v>
                </c:pt>
                <c:pt idx="7">
                  <c:v>592.43844050838288</c:v>
                </c:pt>
                <c:pt idx="8">
                  <c:v>651.10881290611189</c:v>
                </c:pt>
                <c:pt idx="9">
                  <c:v>575.14725777664978</c:v>
                </c:pt>
                <c:pt idx="10">
                  <c:v>615.53672122140711</c:v>
                </c:pt>
                <c:pt idx="11">
                  <c:v>618.33775640178749</c:v>
                </c:pt>
                <c:pt idx="12">
                  <c:v>630.04358189255447</c:v>
                </c:pt>
                <c:pt idx="13">
                  <c:v>764.09821081062603</c:v>
                </c:pt>
                <c:pt idx="14">
                  <c:v>799.79163742815263</c:v>
                </c:pt>
                <c:pt idx="15">
                  <c:v>1016.2964734052755</c:v>
                </c:pt>
                <c:pt idx="16">
                  <c:v>1600.1228305802028</c:v>
                </c:pt>
                <c:pt idx="17">
                  <c:v>2623.2022157995998</c:v>
                </c:pt>
              </c:numCache>
            </c:numRef>
          </c:yVal>
        </c:ser>
        <c:ser>
          <c:idx val="6"/>
          <c:order val="5"/>
          <c:tx>
            <c:strRef>
              <c:f>'10^12 全部'!$T$1</c:f>
              <c:strCache>
                <c:ptCount val="1"/>
                <c:pt idx="0">
                  <c:v>thin N, thick P (5256,Jan)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xVal>
            <c:numRef>
              <c:f>'10^12 全部'!$R$2:$R$6</c:f>
              <c:numCache>
                <c:formatCode>General</c:formatCode>
                <c:ptCount val="5"/>
                <c:pt idx="0">
                  <c:v>3</c:v>
                </c:pt>
                <c:pt idx="1">
                  <c:v>8.8000000000000007</c:v>
                </c:pt>
                <c:pt idx="2">
                  <c:v>12.8</c:v>
                </c:pt>
                <c:pt idx="3">
                  <c:v>20.3</c:v>
                </c:pt>
                <c:pt idx="4">
                  <c:v>36.5</c:v>
                </c:pt>
              </c:numCache>
            </c:numRef>
          </c:xVal>
          <c:yVal>
            <c:numRef>
              <c:f>'10^12 全部'!$T$2:$T$6</c:f>
              <c:numCache>
                <c:formatCode>General</c:formatCode>
                <c:ptCount val="5"/>
                <c:pt idx="0">
                  <c:v>493.4</c:v>
                </c:pt>
                <c:pt idx="1">
                  <c:v>1291.9000000000001</c:v>
                </c:pt>
                <c:pt idx="2">
                  <c:v>1816.3</c:v>
                </c:pt>
                <c:pt idx="3">
                  <c:v>2619</c:v>
                </c:pt>
                <c:pt idx="4">
                  <c:v>3869.3</c:v>
                </c:pt>
              </c:numCache>
            </c:numRef>
          </c:yVal>
        </c:ser>
        <c:ser>
          <c:idx val="8"/>
          <c:order val="6"/>
          <c:tx>
            <c:strRef>
              <c:f>'10^12 全部'!$W$1</c:f>
              <c:strCache>
                <c:ptCount val="1"/>
                <c:pt idx="0">
                  <c:v>thin P (5278,Jan)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'10^12 全部'!$V$2:$V$10</c:f>
              <c:numCache>
                <c:formatCode>0.0_ </c:formatCode>
                <c:ptCount val="9"/>
                <c:pt idx="0">
                  <c:v>8.3177131072410635</c:v>
                </c:pt>
                <c:pt idx="1">
                  <c:v>9.6802245646196177</c:v>
                </c:pt>
                <c:pt idx="2">
                  <c:v>11.441567369385885</c:v>
                </c:pt>
                <c:pt idx="3">
                  <c:v>13.791246562786437</c:v>
                </c:pt>
                <c:pt idx="4">
                  <c:v>17.066567369385883</c:v>
                </c:pt>
                <c:pt idx="5">
                  <c:v>21.88542621448202</c:v>
                </c:pt>
                <c:pt idx="6">
                  <c:v>29.649747937671723</c:v>
                </c:pt>
                <c:pt idx="7">
                  <c:v>43.967919340055296</c:v>
                </c:pt>
                <c:pt idx="8">
                  <c:v>79.28047662694776</c:v>
                </c:pt>
              </c:numCache>
            </c:numRef>
          </c:xVal>
          <c:yVal>
            <c:numRef>
              <c:f>'10^12 全部'!$W$2:$W$10</c:f>
              <c:numCache>
                <c:formatCode>General</c:formatCode>
                <c:ptCount val="9"/>
                <c:pt idx="0">
                  <c:v>516.71523105091444</c:v>
                </c:pt>
                <c:pt idx="1">
                  <c:v>446.17523373670178</c:v>
                </c:pt>
                <c:pt idx="2">
                  <c:v>388.66692889413702</c:v>
                </c:pt>
                <c:pt idx="3">
                  <c:v>479.75869599622695</c:v>
                </c:pt>
                <c:pt idx="4">
                  <c:v>499.47239145322129</c:v>
                </c:pt>
                <c:pt idx="5">
                  <c:v>771.84008731342749</c:v>
                </c:pt>
                <c:pt idx="6">
                  <c:v>1008.3949011453794</c:v>
                </c:pt>
                <c:pt idx="7">
                  <c:v>1197.9813631872646</c:v>
                </c:pt>
                <c:pt idx="8">
                  <c:v>2289.6580631316947</c:v>
                </c:pt>
              </c:numCache>
            </c:numRef>
          </c:yVal>
        </c:ser>
        <c:ser>
          <c:idx val="9"/>
          <c:order val="7"/>
          <c:tx>
            <c:strRef>
              <c:f>'10^12 全部'!$Y$1</c:f>
              <c:strCache>
                <c:ptCount val="1"/>
                <c:pt idx="0">
                  <c:v>thin N (5252,Jan)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'10^12 全部'!$X$2:$X$18</c:f>
              <c:numCache>
                <c:formatCode>0.0_ </c:formatCode>
                <c:ptCount val="17"/>
                <c:pt idx="0">
                  <c:v>1.9979546860434458</c:v>
                </c:pt>
                <c:pt idx="1">
                  <c:v>2.7972037611721343</c:v>
                </c:pt>
                <c:pt idx="2">
                  <c:v>4.3608867736938475</c:v>
                </c:pt>
                <c:pt idx="3">
                  <c:v>7.780420814300312</c:v>
                </c:pt>
                <c:pt idx="4">
                  <c:v>16.85204298777797</c:v>
                </c:pt>
                <c:pt idx="5">
                  <c:v>18.489069545843677</c:v>
                </c:pt>
                <c:pt idx="6">
                  <c:v>20.375083354728432</c:v>
                </c:pt>
                <c:pt idx="7">
                  <c:v>22.553161793466391</c:v>
                </c:pt>
                <c:pt idx="8">
                  <c:v>25.037003468590694</c:v>
                </c:pt>
                <c:pt idx="9">
                  <c:v>28.007274907771329</c:v>
                </c:pt>
                <c:pt idx="10">
                  <c:v>31.516875132463031</c:v>
                </c:pt>
                <c:pt idx="11">
                  <c:v>35.742335241948666</c:v>
                </c:pt>
                <c:pt idx="12">
                  <c:v>40.899386750432001</c:v>
                </c:pt>
                <c:pt idx="13">
                  <c:v>47.312746941075318</c:v>
                </c:pt>
                <c:pt idx="14">
                  <c:v>55.449891531159594</c:v>
                </c:pt>
                <c:pt idx="15">
                  <c:v>80.564434282012485</c:v>
                </c:pt>
                <c:pt idx="16">
                  <c:v>100.93874224391791</c:v>
                </c:pt>
              </c:numCache>
            </c:numRef>
          </c:xVal>
          <c:yVal>
            <c:numRef>
              <c:f>'10^12 全部'!$Y$2:$Y$17</c:f>
              <c:numCache>
                <c:formatCode>General</c:formatCode>
                <c:ptCount val="16"/>
                <c:pt idx="0">
                  <c:v>0</c:v>
                </c:pt>
                <c:pt idx="1">
                  <c:v>148.57596630554718</c:v>
                </c:pt>
                <c:pt idx="2">
                  <c:v>304.71283618668429</c:v>
                </c:pt>
                <c:pt idx="3">
                  <c:v>581.4059996236449</c:v>
                </c:pt>
                <c:pt idx="4">
                  <c:v>1069.5406192259477</c:v>
                </c:pt>
                <c:pt idx="5">
                  <c:v>1139.0372901353578</c:v>
                </c:pt>
                <c:pt idx="6">
                  <c:v>1212.0381959161409</c:v>
                </c:pt>
                <c:pt idx="7">
                  <c:v>1303.1023560004628</c:v>
                </c:pt>
                <c:pt idx="8">
                  <c:v>1398.5835410219599</c:v>
                </c:pt>
                <c:pt idx="9">
                  <c:v>1486.1671767962891</c:v>
                </c:pt>
                <c:pt idx="10">
                  <c:v>1599.2957309781107</c:v>
                </c:pt>
                <c:pt idx="11">
                  <c:v>1738.0043061355448</c:v>
                </c:pt>
                <c:pt idx="12">
                  <c:v>1734.9774287826131</c:v>
                </c:pt>
                <c:pt idx="13">
                  <c:v>1871.8192584751264</c:v>
                </c:pt>
                <c:pt idx="14">
                  <c:v>1989.7390346106408</c:v>
                </c:pt>
                <c:pt idx="15">
                  <c:v>2177.0026506839795</c:v>
                </c:pt>
              </c:numCache>
            </c:numRef>
          </c:yVal>
        </c:ser>
        <c:axId val="150812160"/>
        <c:axId val="150831104"/>
      </c:scatterChart>
      <c:valAx>
        <c:axId val="150812160"/>
        <c:scaling>
          <c:orientation val="minMax"/>
          <c:max val="8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Gain</a:t>
                </a:r>
                <a:endParaRPr lang="ja-JP" altLang="en-US" dirty="0"/>
              </a:p>
            </c:rich>
          </c:tx>
          <c:layout/>
        </c:title>
        <c:numFmt formatCode="0.0_ " sourceLinked="1"/>
        <c:tickLblPos val="nextTo"/>
        <c:crossAx val="150831104"/>
        <c:crosses val="autoZero"/>
        <c:crossBetween val="midCat"/>
      </c:valAx>
      <c:valAx>
        <c:axId val="150831104"/>
        <c:scaling>
          <c:orientation val="minMax"/>
          <c:max val="6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ja-JP" altLang="en-US" dirty="0" smtClean="0"/>
                  <a:t>ノイズの増加量</a:t>
                </a:r>
                <a:r>
                  <a:rPr lang="en-US" altLang="ja-JP" dirty="0" smtClean="0"/>
                  <a:t>[e/</a:t>
                </a:r>
                <a:r>
                  <a:rPr lang="ja-JP" altLang="en-US" dirty="0" smtClean="0"/>
                  <a:t>√</a:t>
                </a:r>
                <a:r>
                  <a:rPr lang="en-US" altLang="ja-JP" dirty="0" smtClean="0"/>
                  <a:t>mm</a:t>
                </a:r>
                <a:r>
                  <a:rPr lang="en-US" altLang="ja-JP" baseline="30000" dirty="0" smtClean="0"/>
                  <a:t>2</a:t>
                </a:r>
                <a:r>
                  <a:rPr lang="en-US" altLang="ja-JP" dirty="0" smtClean="0"/>
                  <a:t>]</a:t>
                </a:r>
                <a:endParaRPr lang="ja-JP" altLang="en-US" dirty="0"/>
              </a:p>
            </c:rich>
          </c:tx>
          <c:layout/>
        </c:title>
        <c:numFmt formatCode="General" sourceLinked="1"/>
        <c:tickLblPos val="nextTo"/>
        <c:crossAx val="150812160"/>
        <c:crosses val="autoZero"/>
        <c:crossBetween val="midCat"/>
      </c:valAx>
    </c:plotArea>
    <c:plotVisOnly val="1"/>
  </c:chart>
  <c:txPr>
    <a:bodyPr/>
    <a:lstStyle/>
    <a:p>
      <a:pPr>
        <a:defRPr sz="1200"/>
      </a:pPr>
      <a:endParaRPr lang="ja-JP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8333162783375315"/>
          <c:y val="9.2786660490968037E-2"/>
          <c:w val="0.75974456863980389"/>
          <c:h val="0.71988735525706349"/>
        </c:manualLayout>
      </c:layout>
      <c:scatterChart>
        <c:scatterStyle val="lineMarker"/>
        <c:ser>
          <c:idx val="1"/>
          <c:order val="0"/>
          <c:tx>
            <c:v>Super Bialkali</c:v>
          </c:tx>
          <c:spPr>
            <a:ln w="63500"/>
          </c:spPr>
          <c:marker>
            <c:symbol val="square"/>
            <c:size val="11"/>
          </c:marker>
          <c:errBars>
            <c:errDir val="x"/>
            <c:errBarType val="both"/>
            <c:errValType val="fixedVal"/>
            <c:val val="1"/>
          </c:errBars>
          <c:xVal>
            <c:numRef>
              <c:f>Sheet2!$B$52:$B$64</c:f>
              <c:numCache>
                <c:formatCode>General</c:formatCode>
                <c:ptCount val="13"/>
                <c:pt idx="0">
                  <c:v>360</c:v>
                </c:pt>
                <c:pt idx="1">
                  <c:v>380</c:v>
                </c:pt>
                <c:pt idx="2">
                  <c:v>400</c:v>
                </c:pt>
                <c:pt idx="3">
                  <c:v>420</c:v>
                </c:pt>
                <c:pt idx="4">
                  <c:v>440</c:v>
                </c:pt>
                <c:pt idx="5">
                  <c:v>460</c:v>
                </c:pt>
                <c:pt idx="6">
                  <c:v>480</c:v>
                </c:pt>
                <c:pt idx="7">
                  <c:v>500</c:v>
                </c:pt>
                <c:pt idx="8">
                  <c:v>520</c:v>
                </c:pt>
                <c:pt idx="9">
                  <c:v>540</c:v>
                </c:pt>
                <c:pt idx="10">
                  <c:v>560</c:v>
                </c:pt>
                <c:pt idx="11">
                  <c:v>580</c:v>
                </c:pt>
                <c:pt idx="12">
                  <c:v>600</c:v>
                </c:pt>
              </c:numCache>
            </c:numRef>
          </c:xVal>
          <c:yVal>
            <c:numRef>
              <c:f>Sheet2!$C$52:$C$64</c:f>
              <c:numCache>
                <c:formatCode>General</c:formatCode>
                <c:ptCount val="13"/>
                <c:pt idx="0">
                  <c:v>33.1434</c:v>
                </c:pt>
                <c:pt idx="1">
                  <c:v>32.9559</c:v>
                </c:pt>
                <c:pt idx="2">
                  <c:v>31.7898</c:v>
                </c:pt>
                <c:pt idx="3">
                  <c:v>28.620899999999999</c:v>
                </c:pt>
                <c:pt idx="4">
                  <c:v>26.282299999999839</c:v>
                </c:pt>
                <c:pt idx="5">
                  <c:v>22.254200000000001</c:v>
                </c:pt>
                <c:pt idx="6">
                  <c:v>18.961999999999989</c:v>
                </c:pt>
                <c:pt idx="7">
                  <c:v>16.833600000000001</c:v>
                </c:pt>
                <c:pt idx="8">
                  <c:v>10.4808</c:v>
                </c:pt>
                <c:pt idx="9">
                  <c:v>6.8457299999999996</c:v>
                </c:pt>
                <c:pt idx="10">
                  <c:v>5.0468299999999999</c:v>
                </c:pt>
                <c:pt idx="11">
                  <c:v>3.61416</c:v>
                </c:pt>
                <c:pt idx="12">
                  <c:v>2.2877800000000144</c:v>
                </c:pt>
              </c:numCache>
            </c:numRef>
          </c:yVal>
        </c:ser>
        <c:ser>
          <c:idx val="2"/>
          <c:order val="1"/>
          <c:tx>
            <c:v>Conventional bialkali</c:v>
          </c:tx>
          <c:spPr>
            <a:ln w="63500"/>
          </c:spPr>
          <c:marker>
            <c:symbol val="square"/>
            <c:size val="11"/>
          </c:marker>
          <c:errBars>
            <c:errDir val="x"/>
            <c:errBarType val="both"/>
            <c:errValType val="fixedVal"/>
            <c:val val="1"/>
          </c:errBars>
          <c:xVal>
            <c:numRef>
              <c:f>Sheet1!$B$17:$B$29</c:f>
              <c:numCache>
                <c:formatCode>General</c:formatCode>
                <c:ptCount val="13"/>
                <c:pt idx="0">
                  <c:v>360</c:v>
                </c:pt>
                <c:pt idx="1">
                  <c:v>380</c:v>
                </c:pt>
                <c:pt idx="2">
                  <c:v>400</c:v>
                </c:pt>
                <c:pt idx="3">
                  <c:v>420</c:v>
                </c:pt>
                <c:pt idx="4">
                  <c:v>440</c:v>
                </c:pt>
                <c:pt idx="5">
                  <c:v>460</c:v>
                </c:pt>
                <c:pt idx="6">
                  <c:v>480</c:v>
                </c:pt>
                <c:pt idx="7">
                  <c:v>500</c:v>
                </c:pt>
                <c:pt idx="8">
                  <c:v>520</c:v>
                </c:pt>
                <c:pt idx="9">
                  <c:v>540</c:v>
                </c:pt>
                <c:pt idx="10">
                  <c:v>560</c:v>
                </c:pt>
                <c:pt idx="11">
                  <c:v>580</c:v>
                </c:pt>
                <c:pt idx="12">
                  <c:v>600</c:v>
                </c:pt>
              </c:numCache>
            </c:numRef>
          </c:xVal>
          <c:yVal>
            <c:numRef>
              <c:f>Sheet1!$C$17:$C$29</c:f>
              <c:numCache>
                <c:formatCode>General</c:formatCode>
                <c:ptCount val="13"/>
                <c:pt idx="0">
                  <c:v>25.350899999999999</c:v>
                </c:pt>
                <c:pt idx="1">
                  <c:v>24.600300000000001</c:v>
                </c:pt>
                <c:pt idx="2">
                  <c:v>23.2302</c:v>
                </c:pt>
                <c:pt idx="3">
                  <c:v>20.153600000000001</c:v>
                </c:pt>
                <c:pt idx="4">
                  <c:v>17.128900000000005</c:v>
                </c:pt>
                <c:pt idx="5">
                  <c:v>13.6334</c:v>
                </c:pt>
                <c:pt idx="6">
                  <c:v>10.6105</c:v>
                </c:pt>
                <c:pt idx="7">
                  <c:v>8.42422</c:v>
                </c:pt>
                <c:pt idx="8">
                  <c:v>4.5578399999999855</c:v>
                </c:pt>
                <c:pt idx="9">
                  <c:v>2.1562799999999895</c:v>
                </c:pt>
                <c:pt idx="10">
                  <c:v>1.09897</c:v>
                </c:pt>
                <c:pt idx="11">
                  <c:v>0.4411840000000008</c:v>
                </c:pt>
                <c:pt idx="12">
                  <c:v>0.12778999999999999</c:v>
                </c:pt>
              </c:numCache>
            </c:numRef>
          </c:yVal>
        </c:ser>
        <c:axId val="220378624"/>
        <c:axId val="220380544"/>
      </c:scatterChart>
      <c:valAx>
        <c:axId val="220378624"/>
        <c:scaling>
          <c:orientation val="minMax"/>
          <c:max val="650"/>
          <c:min val="300"/>
        </c:scaling>
        <c:axPos val="b"/>
        <c:title>
          <c:tx>
            <c:rich>
              <a:bodyPr/>
              <a:lstStyle/>
              <a:p>
                <a:pPr>
                  <a:defRPr sz="2400">
                    <a:latin typeface="+mj-lt"/>
                  </a:defRPr>
                </a:pPr>
                <a:r>
                  <a:rPr lang="en-US" sz="2400">
                    <a:latin typeface="+mj-lt"/>
                  </a:rPr>
                  <a:t>wavelength (nm)</a:t>
                </a:r>
                <a:endParaRPr lang="ja-JP" sz="2400">
                  <a:latin typeface="+mj-lt"/>
                </a:endParaRP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220380544"/>
        <c:crosses val="autoZero"/>
        <c:crossBetween val="midCat"/>
      </c:valAx>
      <c:valAx>
        <c:axId val="220380544"/>
        <c:scaling>
          <c:orientation val="minMax"/>
          <c:max val="40"/>
        </c:scaling>
        <c:axPos val="l"/>
        <c:majorGridlines/>
        <c:title>
          <c:tx>
            <c:rich>
              <a:bodyPr/>
              <a:lstStyle/>
              <a:p>
                <a:pPr>
                  <a:defRPr sz="2400">
                    <a:latin typeface="+mj-lt"/>
                  </a:defRPr>
                </a:pPr>
                <a:r>
                  <a:rPr lang="en-US" sz="2400">
                    <a:latin typeface="+mj-lt"/>
                  </a:rPr>
                  <a:t>QE (%)</a:t>
                </a:r>
                <a:endParaRPr lang="ja-JP" sz="240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2.3715403373691987E-2"/>
              <c:y val="0.3691469507488038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2203786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684095560453583"/>
          <c:y val="0.19237004786166448"/>
          <c:w val="0.43449661523929617"/>
          <c:h val="0.31608584221090102"/>
        </c:manualLayout>
      </c:layout>
      <c:overlay val="1"/>
      <c:spPr>
        <a:noFill/>
      </c:spPr>
      <c:txPr>
        <a:bodyPr/>
        <a:lstStyle/>
        <a:p>
          <a:pPr>
            <a:defRPr sz="2000">
              <a:latin typeface="+mj-lt"/>
            </a:defRPr>
          </a:pPr>
          <a:endParaRPr lang="ja-JP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 sz="2000"/>
            </a:pPr>
            <a:r>
              <a:rPr lang="ja-JP" altLang="en-US" sz="2000"/>
              <a:t>照射前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6534038411250274"/>
          <c:y val="0.13382608423947009"/>
          <c:w val="0.80119708283697011"/>
          <c:h val="0.6471507065415198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SHP110_A!$C$2:$C$124</c:f>
              <c:numCache>
                <c:formatCode>General</c:formatCode>
                <c:ptCount val="123"/>
                <c:pt idx="0">
                  <c:v>2.9802320000000036E-5</c:v>
                </c:pt>
                <c:pt idx="1">
                  <c:v>2.9087070000000037E-5</c:v>
                </c:pt>
                <c:pt idx="2">
                  <c:v>3.0756000000000015E-5</c:v>
                </c:pt>
                <c:pt idx="3">
                  <c:v>10.000640000000002</c:v>
                </c:pt>
                <c:pt idx="4">
                  <c:v>10.00067</c:v>
                </c:pt>
                <c:pt idx="5">
                  <c:v>10.00066</c:v>
                </c:pt>
                <c:pt idx="6">
                  <c:v>20.000250000000001</c:v>
                </c:pt>
                <c:pt idx="7">
                  <c:v>20.000250000000001</c:v>
                </c:pt>
                <c:pt idx="8">
                  <c:v>20.000260000000001</c:v>
                </c:pt>
                <c:pt idx="9">
                  <c:v>30.006959999999999</c:v>
                </c:pt>
                <c:pt idx="10">
                  <c:v>30.008299999999977</c:v>
                </c:pt>
                <c:pt idx="11">
                  <c:v>30.006710000000002</c:v>
                </c:pt>
                <c:pt idx="12">
                  <c:v>40.019780000000004</c:v>
                </c:pt>
                <c:pt idx="13">
                  <c:v>40.018430000000002</c:v>
                </c:pt>
                <c:pt idx="14">
                  <c:v>40.018430000000002</c:v>
                </c:pt>
                <c:pt idx="15">
                  <c:v>50.016110000000012</c:v>
                </c:pt>
                <c:pt idx="16">
                  <c:v>50.016720000000007</c:v>
                </c:pt>
                <c:pt idx="17">
                  <c:v>50.016600000000004</c:v>
                </c:pt>
                <c:pt idx="18">
                  <c:v>60.011600000000001</c:v>
                </c:pt>
                <c:pt idx="19">
                  <c:v>60.012330000000013</c:v>
                </c:pt>
                <c:pt idx="20">
                  <c:v>60.010860000000001</c:v>
                </c:pt>
                <c:pt idx="21">
                  <c:v>70.026369999999986</c:v>
                </c:pt>
                <c:pt idx="22">
                  <c:v>70.025879999999958</c:v>
                </c:pt>
                <c:pt idx="23">
                  <c:v>70.026250000000005</c:v>
                </c:pt>
                <c:pt idx="24">
                  <c:v>80.023560000000003</c:v>
                </c:pt>
                <c:pt idx="25">
                  <c:v>80.022459999999981</c:v>
                </c:pt>
                <c:pt idx="26">
                  <c:v>80.022089999999949</c:v>
                </c:pt>
                <c:pt idx="27">
                  <c:v>90.016970000000001</c:v>
                </c:pt>
                <c:pt idx="28">
                  <c:v>90.016970000000001</c:v>
                </c:pt>
                <c:pt idx="29">
                  <c:v>90.017939999999996</c:v>
                </c:pt>
                <c:pt idx="30">
                  <c:v>100.01349999999999</c:v>
                </c:pt>
                <c:pt idx="31">
                  <c:v>100.0125</c:v>
                </c:pt>
                <c:pt idx="32">
                  <c:v>100.0128</c:v>
                </c:pt>
                <c:pt idx="33">
                  <c:v>110.0239</c:v>
                </c:pt>
                <c:pt idx="34">
                  <c:v>110.0248</c:v>
                </c:pt>
                <c:pt idx="35">
                  <c:v>110.024</c:v>
                </c:pt>
                <c:pt idx="36">
                  <c:v>120.0155</c:v>
                </c:pt>
                <c:pt idx="37">
                  <c:v>120.01450000000006</c:v>
                </c:pt>
                <c:pt idx="38">
                  <c:v>120.01479999999999</c:v>
                </c:pt>
                <c:pt idx="39">
                  <c:v>130.00989999999999</c:v>
                </c:pt>
                <c:pt idx="40">
                  <c:v>130.01069999999999</c:v>
                </c:pt>
                <c:pt idx="41">
                  <c:v>130.0093</c:v>
                </c:pt>
                <c:pt idx="42">
                  <c:v>140.0043</c:v>
                </c:pt>
                <c:pt idx="43">
                  <c:v>140.00389999999999</c:v>
                </c:pt>
                <c:pt idx="44">
                  <c:v>140.00319999999999</c:v>
                </c:pt>
                <c:pt idx="45">
                  <c:v>150.01840000000001</c:v>
                </c:pt>
                <c:pt idx="46">
                  <c:v>150.01769999999999</c:v>
                </c:pt>
                <c:pt idx="47">
                  <c:v>150.01769999999999</c:v>
                </c:pt>
                <c:pt idx="48">
                  <c:v>160.01569999999998</c:v>
                </c:pt>
                <c:pt idx="49">
                  <c:v>160.01499999999999</c:v>
                </c:pt>
                <c:pt idx="50">
                  <c:v>160.01559999999998</c:v>
                </c:pt>
                <c:pt idx="51">
                  <c:v>170.01399999999998</c:v>
                </c:pt>
                <c:pt idx="52">
                  <c:v>170.01429999999999</c:v>
                </c:pt>
                <c:pt idx="53">
                  <c:v>170.01389999999998</c:v>
                </c:pt>
                <c:pt idx="54">
                  <c:v>180.00959999999998</c:v>
                </c:pt>
                <c:pt idx="55">
                  <c:v>180.01059999999998</c:v>
                </c:pt>
                <c:pt idx="56">
                  <c:v>180.0104</c:v>
                </c:pt>
                <c:pt idx="57">
                  <c:v>190.02200000000011</c:v>
                </c:pt>
                <c:pt idx="58">
                  <c:v>190.0215</c:v>
                </c:pt>
                <c:pt idx="59">
                  <c:v>190.02220000000011</c:v>
                </c:pt>
                <c:pt idx="60">
                  <c:v>200.0172</c:v>
                </c:pt>
                <c:pt idx="61">
                  <c:v>200.01679999999999</c:v>
                </c:pt>
                <c:pt idx="62">
                  <c:v>200.0181</c:v>
                </c:pt>
                <c:pt idx="63">
                  <c:v>210.01509999999999</c:v>
                </c:pt>
                <c:pt idx="64">
                  <c:v>210.01509999999999</c:v>
                </c:pt>
                <c:pt idx="65">
                  <c:v>210.01499999999999</c:v>
                </c:pt>
                <c:pt idx="66">
                  <c:v>220.0112</c:v>
                </c:pt>
                <c:pt idx="67">
                  <c:v>220.0112</c:v>
                </c:pt>
                <c:pt idx="68">
                  <c:v>220.0111</c:v>
                </c:pt>
                <c:pt idx="69">
                  <c:v>230.02610000000001</c:v>
                </c:pt>
                <c:pt idx="70">
                  <c:v>230.02530000000004</c:v>
                </c:pt>
                <c:pt idx="71">
                  <c:v>230.0258</c:v>
                </c:pt>
                <c:pt idx="72">
                  <c:v>240.01989999999998</c:v>
                </c:pt>
                <c:pt idx="73">
                  <c:v>240.02040000000011</c:v>
                </c:pt>
                <c:pt idx="74">
                  <c:v>240.01979999999998</c:v>
                </c:pt>
                <c:pt idx="75">
                  <c:v>250.0154</c:v>
                </c:pt>
                <c:pt idx="76">
                  <c:v>250.01589999999999</c:v>
                </c:pt>
                <c:pt idx="77">
                  <c:v>250.0153</c:v>
                </c:pt>
                <c:pt idx="78">
                  <c:v>260.0292</c:v>
                </c:pt>
                <c:pt idx="79">
                  <c:v>260.0292</c:v>
                </c:pt>
                <c:pt idx="80">
                  <c:v>260.0292</c:v>
                </c:pt>
                <c:pt idx="81">
                  <c:v>270.0206</c:v>
                </c:pt>
                <c:pt idx="82">
                  <c:v>270.02050000000003</c:v>
                </c:pt>
                <c:pt idx="83">
                  <c:v>270.02009999999979</c:v>
                </c:pt>
                <c:pt idx="84">
                  <c:v>280.01499999999999</c:v>
                </c:pt>
                <c:pt idx="85">
                  <c:v>280.01420000000002</c:v>
                </c:pt>
                <c:pt idx="86">
                  <c:v>280.0138</c:v>
                </c:pt>
                <c:pt idx="87">
                  <c:v>290.00829999999979</c:v>
                </c:pt>
                <c:pt idx="88">
                  <c:v>290.00979999999993</c:v>
                </c:pt>
                <c:pt idx="89">
                  <c:v>290.00889999999993</c:v>
                </c:pt>
                <c:pt idx="90">
                  <c:v>300.02119999999962</c:v>
                </c:pt>
                <c:pt idx="91">
                  <c:v>300.02140000000003</c:v>
                </c:pt>
                <c:pt idx="92">
                  <c:v>300.02159999999958</c:v>
                </c:pt>
                <c:pt idx="93">
                  <c:v>310.0206</c:v>
                </c:pt>
                <c:pt idx="94">
                  <c:v>310.02</c:v>
                </c:pt>
                <c:pt idx="95">
                  <c:v>310.01889999999975</c:v>
                </c:pt>
                <c:pt idx="96">
                  <c:v>320.01940000000002</c:v>
                </c:pt>
                <c:pt idx="97">
                  <c:v>320.01819999999958</c:v>
                </c:pt>
                <c:pt idx="98">
                  <c:v>320.0188</c:v>
                </c:pt>
                <c:pt idx="99">
                  <c:v>330.01669999999979</c:v>
                </c:pt>
                <c:pt idx="100">
                  <c:v>330.01760000000002</c:v>
                </c:pt>
                <c:pt idx="101">
                  <c:v>330.01669999999979</c:v>
                </c:pt>
                <c:pt idx="102">
                  <c:v>340.0292</c:v>
                </c:pt>
                <c:pt idx="103">
                  <c:v>340.03029999999978</c:v>
                </c:pt>
                <c:pt idx="104">
                  <c:v>340.02980000000002</c:v>
                </c:pt>
                <c:pt idx="105">
                  <c:v>350.02820000000003</c:v>
                </c:pt>
                <c:pt idx="106">
                  <c:v>350.02820000000003</c:v>
                </c:pt>
                <c:pt idx="107">
                  <c:v>350.02910000000003</c:v>
                </c:pt>
                <c:pt idx="108">
                  <c:v>360.02829999999977</c:v>
                </c:pt>
                <c:pt idx="109">
                  <c:v>360.02809999999965</c:v>
                </c:pt>
                <c:pt idx="110">
                  <c:v>360.02839999999958</c:v>
                </c:pt>
                <c:pt idx="111">
                  <c:v>370.02699999999965</c:v>
                </c:pt>
                <c:pt idx="112">
                  <c:v>370.02809999999965</c:v>
                </c:pt>
                <c:pt idx="113">
                  <c:v>370.02709999999979</c:v>
                </c:pt>
                <c:pt idx="114">
                  <c:v>380.03619999999955</c:v>
                </c:pt>
                <c:pt idx="115">
                  <c:v>380.03619999999955</c:v>
                </c:pt>
                <c:pt idx="116">
                  <c:v>380.03599999999977</c:v>
                </c:pt>
                <c:pt idx="117">
                  <c:v>390.02980000000002</c:v>
                </c:pt>
                <c:pt idx="118">
                  <c:v>390.02940000000001</c:v>
                </c:pt>
                <c:pt idx="119">
                  <c:v>390.03129999999965</c:v>
                </c:pt>
                <c:pt idx="120">
                  <c:v>400.02519999999959</c:v>
                </c:pt>
                <c:pt idx="121">
                  <c:v>400.02539999999965</c:v>
                </c:pt>
                <c:pt idx="122">
                  <c:v>400.02480000000008</c:v>
                </c:pt>
              </c:numCache>
            </c:numRef>
          </c:xVal>
          <c:yVal>
            <c:numRef>
              <c:f>SHP110_A!$D$2:$D$124</c:f>
              <c:numCache>
                <c:formatCode>General</c:formatCode>
                <c:ptCount val="123"/>
                <c:pt idx="0">
                  <c:v>-1.2244070000000024E-7</c:v>
                </c:pt>
                <c:pt idx="1">
                  <c:v>-1.9758770000000035E-7</c:v>
                </c:pt>
                <c:pt idx="2">
                  <c:v>-3.1025140000000054E-7</c:v>
                </c:pt>
                <c:pt idx="3">
                  <c:v>1.2450980000000009E-6</c:v>
                </c:pt>
                <c:pt idx="4">
                  <c:v>6.1413630000000121E-7</c:v>
                </c:pt>
                <c:pt idx="5">
                  <c:v>6.7780090000000125E-7</c:v>
                </c:pt>
                <c:pt idx="6">
                  <c:v>1.0032860000000009E-6</c:v>
                </c:pt>
                <c:pt idx="7">
                  <c:v>9.5110410000000078E-7</c:v>
                </c:pt>
                <c:pt idx="8">
                  <c:v>8.8027720000000185E-7</c:v>
                </c:pt>
                <c:pt idx="9">
                  <c:v>9.3496060000000197E-7</c:v>
                </c:pt>
                <c:pt idx="10">
                  <c:v>8.0626710000000158E-7</c:v>
                </c:pt>
                <c:pt idx="11">
                  <c:v>9.9657880000000263E-7</c:v>
                </c:pt>
                <c:pt idx="12">
                  <c:v>1.1874590000000017E-6</c:v>
                </c:pt>
                <c:pt idx="13">
                  <c:v>1.599233000000002E-6</c:v>
                </c:pt>
                <c:pt idx="14">
                  <c:v>1.7478210000000008E-6</c:v>
                </c:pt>
                <c:pt idx="15">
                  <c:v>1.5140810000000025E-6</c:v>
                </c:pt>
                <c:pt idx="16">
                  <c:v>1.4040320000000018E-6</c:v>
                </c:pt>
                <c:pt idx="17">
                  <c:v>1.3291130000000017E-6</c:v>
                </c:pt>
                <c:pt idx="18">
                  <c:v>2.1650520000000019E-6</c:v>
                </c:pt>
                <c:pt idx="19">
                  <c:v>1.8424090000000025E-6</c:v>
                </c:pt>
                <c:pt idx="20">
                  <c:v>2.1931330000000052E-6</c:v>
                </c:pt>
                <c:pt idx="21">
                  <c:v>2.0418160000000014E-6</c:v>
                </c:pt>
                <c:pt idx="22">
                  <c:v>2.2301950000000033E-6</c:v>
                </c:pt>
                <c:pt idx="23">
                  <c:v>1.9997510000000034E-6</c:v>
                </c:pt>
                <c:pt idx="24">
                  <c:v>2.3734400000000011E-6</c:v>
                </c:pt>
                <c:pt idx="25">
                  <c:v>2.7882830000000045E-6</c:v>
                </c:pt>
                <c:pt idx="26">
                  <c:v>2.7629310000000056E-6</c:v>
                </c:pt>
                <c:pt idx="27">
                  <c:v>3.203922000000006E-6</c:v>
                </c:pt>
                <c:pt idx="28">
                  <c:v>2.5830790000000038E-6</c:v>
                </c:pt>
                <c:pt idx="29">
                  <c:v>2.6044520000000019E-6</c:v>
                </c:pt>
                <c:pt idx="30">
                  <c:v>2.9563130000000022E-6</c:v>
                </c:pt>
                <c:pt idx="31">
                  <c:v>2.7283700000000051E-6</c:v>
                </c:pt>
                <c:pt idx="32">
                  <c:v>3.4244750000000029E-6</c:v>
                </c:pt>
                <c:pt idx="33">
                  <c:v>3.8883170000000054E-6</c:v>
                </c:pt>
                <c:pt idx="34">
                  <c:v>3.5485070000000063E-6</c:v>
                </c:pt>
                <c:pt idx="35">
                  <c:v>3.7163090000000046E-6</c:v>
                </c:pt>
                <c:pt idx="36">
                  <c:v>4.1987960000000036E-6</c:v>
                </c:pt>
                <c:pt idx="37">
                  <c:v>4.2432480000000101E-6</c:v>
                </c:pt>
                <c:pt idx="38">
                  <c:v>4.3777390000000039E-6</c:v>
                </c:pt>
                <c:pt idx="39">
                  <c:v>4.4615260000000041E-6</c:v>
                </c:pt>
                <c:pt idx="40">
                  <c:v>4.2078910000000038E-6</c:v>
                </c:pt>
                <c:pt idx="41">
                  <c:v>4.8532910000000078E-6</c:v>
                </c:pt>
                <c:pt idx="42">
                  <c:v>4.9906250000000087E-6</c:v>
                </c:pt>
                <c:pt idx="43">
                  <c:v>5.4384370000000092E-6</c:v>
                </c:pt>
                <c:pt idx="44">
                  <c:v>5.1701360000000034E-6</c:v>
                </c:pt>
                <c:pt idx="45">
                  <c:v>6.4997040000000092E-6</c:v>
                </c:pt>
                <c:pt idx="46">
                  <c:v>6.191044000000006E-6</c:v>
                </c:pt>
                <c:pt idx="47">
                  <c:v>6.4557070000000092E-6</c:v>
                </c:pt>
                <c:pt idx="48">
                  <c:v>6.9910580000000118E-6</c:v>
                </c:pt>
                <c:pt idx="49">
                  <c:v>6.9388760000000109E-6</c:v>
                </c:pt>
                <c:pt idx="50">
                  <c:v>6.7389010000000104E-6</c:v>
                </c:pt>
                <c:pt idx="51">
                  <c:v>8.6660070000000158E-6</c:v>
                </c:pt>
                <c:pt idx="52">
                  <c:v>8.781171000000004E-6</c:v>
                </c:pt>
                <c:pt idx="53">
                  <c:v>8.5281040000000066E-6</c:v>
                </c:pt>
                <c:pt idx="54">
                  <c:v>1.125500000000001E-5</c:v>
                </c:pt>
                <c:pt idx="55">
                  <c:v>1.0520920000000009E-5</c:v>
                </c:pt>
                <c:pt idx="56">
                  <c:v>1.0293320000000008E-5</c:v>
                </c:pt>
                <c:pt idx="57">
                  <c:v>1.3931530000000021E-5</c:v>
                </c:pt>
                <c:pt idx="58">
                  <c:v>1.3839780000000011E-5</c:v>
                </c:pt>
                <c:pt idx="59">
                  <c:v>1.2965530000000021E-5</c:v>
                </c:pt>
                <c:pt idx="60">
                  <c:v>1.6560760000000027E-5</c:v>
                </c:pt>
                <c:pt idx="61">
                  <c:v>1.6614310000000012E-5</c:v>
                </c:pt>
                <c:pt idx="62">
                  <c:v>1.6422060000000024E-5</c:v>
                </c:pt>
                <c:pt idx="63">
                  <c:v>2.0820950000000016E-5</c:v>
                </c:pt>
                <c:pt idx="64">
                  <c:v>2.0115180000000002E-5</c:v>
                </c:pt>
                <c:pt idx="65">
                  <c:v>2.0380530000000001E-5</c:v>
                </c:pt>
                <c:pt idx="66">
                  <c:v>2.4943690000000013E-5</c:v>
                </c:pt>
                <c:pt idx="67">
                  <c:v>2.4669700000000016E-5</c:v>
                </c:pt>
                <c:pt idx="68">
                  <c:v>2.5213010000000032E-5</c:v>
                </c:pt>
                <c:pt idx="69">
                  <c:v>3.0787310000000057E-5</c:v>
                </c:pt>
                <c:pt idx="70">
                  <c:v>3.1093460000000027E-5</c:v>
                </c:pt>
                <c:pt idx="71">
                  <c:v>3.1533430000000041E-5</c:v>
                </c:pt>
                <c:pt idx="72">
                  <c:v>3.9000950000000039E-5</c:v>
                </c:pt>
                <c:pt idx="73">
                  <c:v>3.8199800000000027E-5</c:v>
                </c:pt>
                <c:pt idx="74">
                  <c:v>3.8903410000000025E-5</c:v>
                </c:pt>
                <c:pt idx="75">
                  <c:v>4.7889330000000052E-5</c:v>
                </c:pt>
                <c:pt idx="76">
                  <c:v>4.8067700000000062E-5</c:v>
                </c:pt>
                <c:pt idx="77">
                  <c:v>4.8803940000000039E-5</c:v>
                </c:pt>
                <c:pt idx="78">
                  <c:v>6.0572010000000071E-5</c:v>
                </c:pt>
                <c:pt idx="79">
                  <c:v>6.0396130000000113E-5</c:v>
                </c:pt>
                <c:pt idx="80">
                  <c:v>6.0363620000000109E-5</c:v>
                </c:pt>
                <c:pt idx="81">
                  <c:v>7.5451570000000074E-5</c:v>
                </c:pt>
                <c:pt idx="82">
                  <c:v>7.4949530000000068E-5</c:v>
                </c:pt>
                <c:pt idx="83">
                  <c:v>7.5948260000000057E-5</c:v>
                </c:pt>
                <c:pt idx="84">
                  <c:v>9.4492860000000158E-5</c:v>
                </c:pt>
                <c:pt idx="85">
                  <c:v>9.4937260000000143E-5</c:v>
                </c:pt>
                <c:pt idx="86">
                  <c:v>9.4141340000000151E-5</c:v>
                </c:pt>
                <c:pt idx="87">
                  <c:v>1.2014909999999998E-4</c:v>
                </c:pt>
                <c:pt idx="88">
                  <c:v>1.1959840000000008E-4</c:v>
                </c:pt>
                <c:pt idx="89">
                  <c:v>1.1934120000000017E-4</c:v>
                </c:pt>
                <c:pt idx="90">
                  <c:v>1.5087730000000013E-4</c:v>
                </c:pt>
                <c:pt idx="91">
                  <c:v>1.5033830000000013E-4</c:v>
                </c:pt>
                <c:pt idx="92">
                  <c:v>1.5003750000000017E-4</c:v>
                </c:pt>
                <c:pt idx="93">
                  <c:v>1.9034060000000017E-4</c:v>
                </c:pt>
                <c:pt idx="94">
                  <c:v>1.9028810000000019E-4</c:v>
                </c:pt>
                <c:pt idx="95">
                  <c:v>1.909416000000002E-4</c:v>
                </c:pt>
                <c:pt idx="96">
                  <c:v>2.4132710000000017E-4</c:v>
                </c:pt>
                <c:pt idx="97">
                  <c:v>2.426355E-4</c:v>
                </c:pt>
                <c:pt idx="98">
                  <c:v>2.4175190000000018E-4</c:v>
                </c:pt>
                <c:pt idx="99">
                  <c:v>3.0704800000000019E-4</c:v>
                </c:pt>
                <c:pt idx="100">
                  <c:v>3.0567630000000005E-4</c:v>
                </c:pt>
                <c:pt idx="101">
                  <c:v>3.043394000000004E-4</c:v>
                </c:pt>
                <c:pt idx="102">
                  <c:v>3.9056970000000035E-4</c:v>
                </c:pt>
                <c:pt idx="103">
                  <c:v>3.9205010000000043E-4</c:v>
                </c:pt>
                <c:pt idx="104">
                  <c:v>3.9108010000000023E-4</c:v>
                </c:pt>
                <c:pt idx="105">
                  <c:v>5.0278239999999993E-4</c:v>
                </c:pt>
                <c:pt idx="106">
                  <c:v>4.9879919999999993E-4</c:v>
                </c:pt>
                <c:pt idx="107">
                  <c:v>4.9924829999999998E-4</c:v>
                </c:pt>
                <c:pt idx="108">
                  <c:v>6.4268290000000063E-4</c:v>
                </c:pt>
                <c:pt idx="109">
                  <c:v>6.4306700000000085E-4</c:v>
                </c:pt>
                <c:pt idx="110">
                  <c:v>6.4245769999999995E-4</c:v>
                </c:pt>
                <c:pt idx="111">
                  <c:v>8.3159640000000099E-4</c:v>
                </c:pt>
                <c:pt idx="112">
                  <c:v>8.3057040000000164E-4</c:v>
                </c:pt>
                <c:pt idx="113">
                  <c:v>8.3453180000000028E-4</c:v>
                </c:pt>
                <c:pt idx="114">
                  <c:v>1.087750000000001E-3</c:v>
                </c:pt>
                <c:pt idx="115">
                  <c:v>1.095976E-3</c:v>
                </c:pt>
                <c:pt idx="116">
                  <c:v>1.0906800000000014E-3</c:v>
                </c:pt>
                <c:pt idx="117">
                  <c:v>1.4425160000000009E-3</c:v>
                </c:pt>
                <c:pt idx="118">
                  <c:v>1.4469789999999999E-3</c:v>
                </c:pt>
                <c:pt idx="119">
                  <c:v>1.4487830000000001E-3</c:v>
                </c:pt>
                <c:pt idx="120">
                  <c:v>1.9525930000000009E-3</c:v>
                </c:pt>
                <c:pt idx="121">
                  <c:v>1.9479030000000008E-3</c:v>
                </c:pt>
                <c:pt idx="122">
                  <c:v>1.9522750000000016E-3</c:v>
                </c:pt>
              </c:numCache>
            </c:numRef>
          </c:yVal>
        </c:ser>
        <c:axId val="242014848"/>
        <c:axId val="242017024"/>
      </c:scatterChart>
      <c:valAx>
        <c:axId val="242014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ja-JP" sz="2000" dirty="0"/>
                  <a:t>Bias</a:t>
                </a:r>
                <a:r>
                  <a:rPr lang="ja-JP" altLang="en-US" sz="2000" dirty="0" smtClean="0"/>
                  <a:t>電圧</a:t>
                </a:r>
                <a:r>
                  <a:rPr lang="en-US" altLang="ja-JP" sz="2000" dirty="0" smtClean="0"/>
                  <a:t>[V]</a:t>
                </a:r>
                <a:endParaRPr lang="ja-JP" altLang="en-US" sz="2000" dirty="0"/>
              </a:p>
            </c:rich>
          </c:tx>
          <c:layout/>
        </c:title>
        <c:numFmt formatCode="General" sourceLinked="1"/>
        <c:tickLblPos val="nextTo"/>
        <c:crossAx val="242017024"/>
        <c:crosses val="autoZero"/>
        <c:crossBetween val="midCat"/>
      </c:valAx>
      <c:valAx>
        <c:axId val="242017024"/>
        <c:scaling>
          <c:orientation val="minMax"/>
          <c:max val="1.2000000000000005E-2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ja-JP" altLang="en-US" sz="2000"/>
                  <a:t>漏れ電流</a:t>
                </a:r>
                <a:r>
                  <a:rPr lang="en-US" altLang="ja-JP" sz="2000"/>
                  <a:t>[mA]</a:t>
                </a:r>
                <a:endParaRPr lang="ja-JP" altLang="en-US" sz="2000"/>
              </a:p>
            </c:rich>
          </c:tx>
          <c:layout/>
        </c:title>
        <c:numFmt formatCode="General" sourceLinked="1"/>
        <c:tickLblPos val="nextTo"/>
        <c:crossAx val="242014848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ja-JP" altLang="en-US"/>
              <a:t>照射後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2488502033195545"/>
          <c:y val="0.12630562846310867"/>
          <c:w val="0.84102125323581089"/>
          <c:h val="0.6662869641294838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SHP110_A!$C$2:$C$124</c:f>
              <c:numCache>
                <c:formatCode>General</c:formatCode>
                <c:ptCount val="123"/>
                <c:pt idx="0">
                  <c:v>3.5285950000000045E-5</c:v>
                </c:pt>
                <c:pt idx="1">
                  <c:v>3.4093860000000047E-5</c:v>
                </c:pt>
                <c:pt idx="2">
                  <c:v>3.1471250000000055E-5</c:v>
                </c:pt>
                <c:pt idx="3">
                  <c:v>10.000680000000004</c:v>
                </c:pt>
                <c:pt idx="4">
                  <c:v>10.000680000000004</c:v>
                </c:pt>
                <c:pt idx="5">
                  <c:v>10.000680000000004</c:v>
                </c:pt>
                <c:pt idx="6">
                  <c:v>20.00028</c:v>
                </c:pt>
                <c:pt idx="7">
                  <c:v>20.00028</c:v>
                </c:pt>
                <c:pt idx="8">
                  <c:v>20.00029</c:v>
                </c:pt>
                <c:pt idx="9">
                  <c:v>30.007809999999999</c:v>
                </c:pt>
                <c:pt idx="10">
                  <c:v>30.007449999999981</c:v>
                </c:pt>
                <c:pt idx="11">
                  <c:v>30.007930000000005</c:v>
                </c:pt>
                <c:pt idx="12">
                  <c:v>40.019649999999999</c:v>
                </c:pt>
                <c:pt idx="13">
                  <c:v>40.019649999999999</c:v>
                </c:pt>
                <c:pt idx="14">
                  <c:v>40.020390000000013</c:v>
                </c:pt>
                <c:pt idx="15">
                  <c:v>50.017699999999998</c:v>
                </c:pt>
                <c:pt idx="16">
                  <c:v>50.017819999999993</c:v>
                </c:pt>
                <c:pt idx="17">
                  <c:v>50.016600000000004</c:v>
                </c:pt>
                <c:pt idx="18">
                  <c:v>60.01343</c:v>
                </c:pt>
                <c:pt idx="19">
                  <c:v>60.014279999999999</c:v>
                </c:pt>
                <c:pt idx="20">
                  <c:v>60.01294</c:v>
                </c:pt>
                <c:pt idx="21">
                  <c:v>70.028809999999979</c:v>
                </c:pt>
                <c:pt idx="22">
                  <c:v>70.028689999999983</c:v>
                </c:pt>
                <c:pt idx="23">
                  <c:v>70.028689999999983</c:v>
                </c:pt>
                <c:pt idx="24">
                  <c:v>80.025879999999958</c:v>
                </c:pt>
                <c:pt idx="25">
                  <c:v>80.024900000000002</c:v>
                </c:pt>
                <c:pt idx="26">
                  <c:v>80.026120000000006</c:v>
                </c:pt>
                <c:pt idx="27">
                  <c:v>90.019290000000026</c:v>
                </c:pt>
                <c:pt idx="28">
                  <c:v>90.020020000000002</c:v>
                </c:pt>
                <c:pt idx="29">
                  <c:v>90.020629999999997</c:v>
                </c:pt>
                <c:pt idx="30">
                  <c:v>100.01560000000002</c:v>
                </c:pt>
                <c:pt idx="31">
                  <c:v>100.0153</c:v>
                </c:pt>
                <c:pt idx="32">
                  <c:v>100.01600000000002</c:v>
                </c:pt>
                <c:pt idx="33">
                  <c:v>110.0271</c:v>
                </c:pt>
                <c:pt idx="34">
                  <c:v>110.0277</c:v>
                </c:pt>
                <c:pt idx="35">
                  <c:v>110.0273</c:v>
                </c:pt>
                <c:pt idx="36">
                  <c:v>120.0181</c:v>
                </c:pt>
                <c:pt idx="37">
                  <c:v>120.0181</c:v>
                </c:pt>
                <c:pt idx="38">
                  <c:v>120.0183</c:v>
                </c:pt>
                <c:pt idx="39">
                  <c:v>130.01329999999999</c:v>
                </c:pt>
                <c:pt idx="40">
                  <c:v>130.01179999999999</c:v>
                </c:pt>
                <c:pt idx="41">
                  <c:v>130.01259999999999</c:v>
                </c:pt>
                <c:pt idx="42">
                  <c:v>140.00659999999999</c:v>
                </c:pt>
                <c:pt idx="43">
                  <c:v>140.00650000000002</c:v>
                </c:pt>
                <c:pt idx="44">
                  <c:v>140.0076</c:v>
                </c:pt>
                <c:pt idx="45">
                  <c:v>150.0205</c:v>
                </c:pt>
                <c:pt idx="46">
                  <c:v>150.0215</c:v>
                </c:pt>
                <c:pt idx="47">
                  <c:v>150.02100000000004</c:v>
                </c:pt>
                <c:pt idx="48">
                  <c:v>160.0181</c:v>
                </c:pt>
                <c:pt idx="49">
                  <c:v>160.01820000000001</c:v>
                </c:pt>
                <c:pt idx="50">
                  <c:v>160.01820000000001</c:v>
                </c:pt>
                <c:pt idx="51">
                  <c:v>170.0181</c:v>
                </c:pt>
                <c:pt idx="52">
                  <c:v>170.01759999999999</c:v>
                </c:pt>
                <c:pt idx="53">
                  <c:v>170.0172</c:v>
                </c:pt>
                <c:pt idx="54">
                  <c:v>180.01479999999998</c:v>
                </c:pt>
                <c:pt idx="55">
                  <c:v>180.01479999999998</c:v>
                </c:pt>
                <c:pt idx="56">
                  <c:v>180.01339999999999</c:v>
                </c:pt>
                <c:pt idx="57">
                  <c:v>190.02770000000001</c:v>
                </c:pt>
                <c:pt idx="58">
                  <c:v>190.02590000000001</c:v>
                </c:pt>
                <c:pt idx="59">
                  <c:v>190.02590000000001</c:v>
                </c:pt>
                <c:pt idx="60">
                  <c:v>200.02379999999999</c:v>
                </c:pt>
                <c:pt idx="61">
                  <c:v>200.02450000000002</c:v>
                </c:pt>
                <c:pt idx="62">
                  <c:v>200.02340000000001</c:v>
                </c:pt>
                <c:pt idx="63">
                  <c:v>210.02220000000011</c:v>
                </c:pt>
                <c:pt idx="64">
                  <c:v>210.0211000000001</c:v>
                </c:pt>
                <c:pt idx="65">
                  <c:v>210.02290000000011</c:v>
                </c:pt>
                <c:pt idx="66">
                  <c:v>220.01929999999999</c:v>
                </c:pt>
                <c:pt idx="67">
                  <c:v>220.01859999999999</c:v>
                </c:pt>
                <c:pt idx="68">
                  <c:v>220.01929999999999</c:v>
                </c:pt>
                <c:pt idx="69">
                  <c:v>230.03530000000001</c:v>
                </c:pt>
                <c:pt idx="70">
                  <c:v>230.03559999999999</c:v>
                </c:pt>
                <c:pt idx="71">
                  <c:v>230.03559999999999</c:v>
                </c:pt>
                <c:pt idx="72">
                  <c:v>240.02969999999999</c:v>
                </c:pt>
                <c:pt idx="73">
                  <c:v>240.03040000000001</c:v>
                </c:pt>
                <c:pt idx="74">
                  <c:v>240.03030000000001</c:v>
                </c:pt>
                <c:pt idx="75">
                  <c:v>250.01599999999999</c:v>
                </c:pt>
                <c:pt idx="76">
                  <c:v>250.0164</c:v>
                </c:pt>
                <c:pt idx="77">
                  <c:v>250.01589999999999</c:v>
                </c:pt>
                <c:pt idx="78">
                  <c:v>260.02889999999979</c:v>
                </c:pt>
                <c:pt idx="79">
                  <c:v>260.02820000000003</c:v>
                </c:pt>
                <c:pt idx="80">
                  <c:v>260.02889999999979</c:v>
                </c:pt>
                <c:pt idx="81">
                  <c:v>270.01920000000001</c:v>
                </c:pt>
                <c:pt idx="82">
                  <c:v>270.01949999999999</c:v>
                </c:pt>
                <c:pt idx="83">
                  <c:v>270.0197</c:v>
                </c:pt>
                <c:pt idx="84">
                  <c:v>280.01349999999979</c:v>
                </c:pt>
                <c:pt idx="85">
                  <c:v>280.01349999999979</c:v>
                </c:pt>
                <c:pt idx="86">
                  <c:v>280.01329999999979</c:v>
                </c:pt>
                <c:pt idx="87">
                  <c:v>290.0077</c:v>
                </c:pt>
                <c:pt idx="88">
                  <c:v>290.00829999999979</c:v>
                </c:pt>
                <c:pt idx="89">
                  <c:v>290.00889999999993</c:v>
                </c:pt>
                <c:pt idx="90">
                  <c:v>300.01940000000002</c:v>
                </c:pt>
                <c:pt idx="91">
                  <c:v>300.02029999999979</c:v>
                </c:pt>
                <c:pt idx="92">
                  <c:v>300.01990000000001</c:v>
                </c:pt>
                <c:pt idx="93">
                  <c:v>310.01929999999999</c:v>
                </c:pt>
                <c:pt idx="94">
                  <c:v>310.0197</c:v>
                </c:pt>
                <c:pt idx="95">
                  <c:v>310.0186999999998</c:v>
                </c:pt>
                <c:pt idx="96">
                  <c:v>320.0172</c:v>
                </c:pt>
                <c:pt idx="97">
                  <c:v>320.01659999999958</c:v>
                </c:pt>
                <c:pt idx="98">
                  <c:v>320.017</c:v>
                </c:pt>
                <c:pt idx="99">
                  <c:v>330.01490000000001</c:v>
                </c:pt>
                <c:pt idx="100">
                  <c:v>330.01490000000001</c:v>
                </c:pt>
                <c:pt idx="101">
                  <c:v>330.01479999999975</c:v>
                </c:pt>
                <c:pt idx="102">
                  <c:v>340.02669999999978</c:v>
                </c:pt>
                <c:pt idx="103">
                  <c:v>340.02749999999975</c:v>
                </c:pt>
                <c:pt idx="104">
                  <c:v>340.02719999999965</c:v>
                </c:pt>
                <c:pt idx="105">
                  <c:v>350.02689999999978</c:v>
                </c:pt>
                <c:pt idx="106">
                  <c:v>350.02639999999963</c:v>
                </c:pt>
                <c:pt idx="107">
                  <c:v>350.02639999999963</c:v>
                </c:pt>
                <c:pt idx="108">
                  <c:v>360.02669999999978</c:v>
                </c:pt>
                <c:pt idx="109">
                  <c:v>360.02589999999975</c:v>
                </c:pt>
                <c:pt idx="110">
                  <c:v>360.02599999999978</c:v>
                </c:pt>
                <c:pt idx="111">
                  <c:v>370.024</c:v>
                </c:pt>
                <c:pt idx="112">
                  <c:v>370.02440000000001</c:v>
                </c:pt>
                <c:pt idx="113">
                  <c:v>370.02390000000003</c:v>
                </c:pt>
                <c:pt idx="114">
                  <c:v>380.04109999999974</c:v>
                </c:pt>
                <c:pt idx="115">
                  <c:v>380.04020000000008</c:v>
                </c:pt>
                <c:pt idx="116">
                  <c:v>380.04020000000008</c:v>
                </c:pt>
                <c:pt idx="117">
                  <c:v>390.03629999999958</c:v>
                </c:pt>
                <c:pt idx="118">
                  <c:v>390.03539999999958</c:v>
                </c:pt>
                <c:pt idx="119">
                  <c:v>390.03519999999958</c:v>
                </c:pt>
                <c:pt idx="120">
                  <c:v>400.02109999999965</c:v>
                </c:pt>
                <c:pt idx="121">
                  <c:v>400.02050000000003</c:v>
                </c:pt>
                <c:pt idx="122">
                  <c:v>400.02009999999979</c:v>
                </c:pt>
              </c:numCache>
            </c:numRef>
          </c:xVal>
          <c:yVal>
            <c:numRef>
              <c:f>SHP110_A!$D$2:$D$124</c:f>
              <c:numCache>
                <c:formatCode>General</c:formatCode>
                <c:ptCount val="123"/>
                <c:pt idx="0">
                  <c:v>-7.0645000000000035E-7</c:v>
                </c:pt>
                <c:pt idx="1">
                  <c:v>-6.2175330000000045E-7</c:v>
                </c:pt>
                <c:pt idx="2">
                  <c:v>-6.0856560000000109E-7</c:v>
                </c:pt>
                <c:pt idx="3">
                  <c:v>5.8113300000000066E-5</c:v>
                </c:pt>
                <c:pt idx="4">
                  <c:v>5.7826580000000073E-5</c:v>
                </c:pt>
                <c:pt idx="5">
                  <c:v>5.7727680000000107E-5</c:v>
                </c:pt>
                <c:pt idx="6">
                  <c:v>8.3495820000000165E-5</c:v>
                </c:pt>
                <c:pt idx="7">
                  <c:v>8.3271740000000048E-5</c:v>
                </c:pt>
                <c:pt idx="8">
                  <c:v>8.3137590000000123E-5</c:v>
                </c:pt>
                <c:pt idx="9">
                  <c:v>1.0544080000000009E-4</c:v>
                </c:pt>
                <c:pt idx="10">
                  <c:v>1.0506850000000012E-4</c:v>
                </c:pt>
                <c:pt idx="11">
                  <c:v>1.0451300000000001E-4</c:v>
                </c:pt>
                <c:pt idx="12">
                  <c:v>1.2576699999999999E-4</c:v>
                </c:pt>
                <c:pt idx="13">
                  <c:v>1.2534549999999999E-4</c:v>
                </c:pt>
                <c:pt idx="14">
                  <c:v>1.2466550000000013E-4</c:v>
                </c:pt>
                <c:pt idx="15">
                  <c:v>1.4485720000000009E-4</c:v>
                </c:pt>
                <c:pt idx="16">
                  <c:v>1.4448140000000007E-4</c:v>
                </c:pt>
                <c:pt idx="17">
                  <c:v>1.4508460000000001E-4</c:v>
                </c:pt>
                <c:pt idx="18">
                  <c:v>1.6467540000000014E-4</c:v>
                </c:pt>
                <c:pt idx="19">
                  <c:v>1.638343000000002E-4</c:v>
                </c:pt>
                <c:pt idx="20">
                  <c:v>1.6416040000000011E-4</c:v>
                </c:pt>
                <c:pt idx="21">
                  <c:v>1.8213700000000016E-4</c:v>
                </c:pt>
                <c:pt idx="22">
                  <c:v>1.8228160000000014E-4</c:v>
                </c:pt>
                <c:pt idx="23">
                  <c:v>1.8220110000000017E-4</c:v>
                </c:pt>
                <c:pt idx="24">
                  <c:v>2.0101569999999999E-4</c:v>
                </c:pt>
                <c:pt idx="25">
                  <c:v>2.0146910000000019E-4</c:v>
                </c:pt>
                <c:pt idx="26">
                  <c:v>2.0063680000000002E-4</c:v>
                </c:pt>
                <c:pt idx="27">
                  <c:v>2.2125740000000018E-4</c:v>
                </c:pt>
                <c:pt idx="28">
                  <c:v>2.2071320000000041E-4</c:v>
                </c:pt>
                <c:pt idx="29">
                  <c:v>2.2011990000000032E-4</c:v>
                </c:pt>
                <c:pt idx="30">
                  <c:v>2.416079E-4</c:v>
                </c:pt>
                <c:pt idx="31">
                  <c:v>2.4114009999999994E-4</c:v>
                </c:pt>
                <c:pt idx="32">
                  <c:v>2.4087990000000025E-4</c:v>
                </c:pt>
                <c:pt idx="33">
                  <c:v>2.6374860000000021E-4</c:v>
                </c:pt>
                <c:pt idx="34">
                  <c:v>2.6365330000000024E-4</c:v>
                </c:pt>
                <c:pt idx="35">
                  <c:v>2.6400220000000034E-4</c:v>
                </c:pt>
                <c:pt idx="36">
                  <c:v>2.8800050000000002E-4</c:v>
                </c:pt>
                <c:pt idx="37">
                  <c:v>2.875261E-4</c:v>
                </c:pt>
                <c:pt idx="38">
                  <c:v>2.8746419999999998E-4</c:v>
                </c:pt>
                <c:pt idx="39">
                  <c:v>3.1487710000000044E-4</c:v>
                </c:pt>
                <c:pt idx="40">
                  <c:v>3.1512540000000011E-4</c:v>
                </c:pt>
                <c:pt idx="41">
                  <c:v>3.1432410000000046E-4</c:v>
                </c:pt>
                <c:pt idx="42">
                  <c:v>3.4478160000000021E-4</c:v>
                </c:pt>
                <c:pt idx="43">
                  <c:v>3.4451570000000028E-4</c:v>
                </c:pt>
                <c:pt idx="44">
                  <c:v>3.4487310000000051E-4</c:v>
                </c:pt>
                <c:pt idx="45">
                  <c:v>3.7984890000000021E-4</c:v>
                </c:pt>
                <c:pt idx="46">
                  <c:v>3.7920400000000012E-4</c:v>
                </c:pt>
                <c:pt idx="47">
                  <c:v>3.794268000000002E-4</c:v>
                </c:pt>
                <c:pt idx="48">
                  <c:v>4.1961980000000036E-4</c:v>
                </c:pt>
                <c:pt idx="49">
                  <c:v>4.1942149999999975E-4</c:v>
                </c:pt>
                <c:pt idx="50">
                  <c:v>4.1931330000000004E-4</c:v>
                </c:pt>
                <c:pt idx="51">
                  <c:v>4.6573490000000034E-4</c:v>
                </c:pt>
                <c:pt idx="52">
                  <c:v>4.6519820000000012E-4</c:v>
                </c:pt>
                <c:pt idx="53">
                  <c:v>4.655642000000003E-4</c:v>
                </c:pt>
                <c:pt idx="54">
                  <c:v>5.2016410000000094E-4</c:v>
                </c:pt>
                <c:pt idx="55">
                  <c:v>5.2038500000000049E-4</c:v>
                </c:pt>
                <c:pt idx="56">
                  <c:v>5.2043130000000034E-4</c:v>
                </c:pt>
                <c:pt idx="57">
                  <c:v>5.8425009999999995E-4</c:v>
                </c:pt>
                <c:pt idx="58">
                  <c:v>5.8483780000000043E-4</c:v>
                </c:pt>
                <c:pt idx="59">
                  <c:v>5.8393690000000092E-4</c:v>
                </c:pt>
                <c:pt idx="60">
                  <c:v>6.5709440000000046E-4</c:v>
                </c:pt>
                <c:pt idx="61">
                  <c:v>6.5686000000000043E-4</c:v>
                </c:pt>
                <c:pt idx="62">
                  <c:v>6.5673260000000014E-4</c:v>
                </c:pt>
                <c:pt idx="63">
                  <c:v>7.366449000000008E-4</c:v>
                </c:pt>
                <c:pt idx="64">
                  <c:v>7.367349000000007E-4</c:v>
                </c:pt>
                <c:pt idx="65">
                  <c:v>7.3624489999999992E-4</c:v>
                </c:pt>
                <c:pt idx="66">
                  <c:v>8.2407810000000004E-4</c:v>
                </c:pt>
                <c:pt idx="67">
                  <c:v>8.2409890000000041E-4</c:v>
                </c:pt>
                <c:pt idx="68">
                  <c:v>8.2346420000000006E-4</c:v>
                </c:pt>
                <c:pt idx="69">
                  <c:v>9.2084850000000065E-4</c:v>
                </c:pt>
                <c:pt idx="70">
                  <c:v>9.2050070000000077E-4</c:v>
                </c:pt>
                <c:pt idx="71">
                  <c:v>9.2047260000000007E-4</c:v>
                </c:pt>
                <c:pt idx="72">
                  <c:v>1.0290890000000008E-3</c:v>
                </c:pt>
                <c:pt idx="73">
                  <c:v>1.0285530000000008E-3</c:v>
                </c:pt>
                <c:pt idx="74">
                  <c:v>1.0277659999999998E-3</c:v>
                </c:pt>
                <c:pt idx="75">
                  <c:v>1.1502680000000009E-3</c:v>
                </c:pt>
                <c:pt idx="76">
                  <c:v>1.149471E-3</c:v>
                </c:pt>
                <c:pt idx="77">
                  <c:v>1.1491150000000009E-3</c:v>
                </c:pt>
                <c:pt idx="78">
                  <c:v>1.289634E-3</c:v>
                </c:pt>
                <c:pt idx="79">
                  <c:v>1.2904370000000008E-3</c:v>
                </c:pt>
                <c:pt idx="80">
                  <c:v>1.2892609999999999E-3</c:v>
                </c:pt>
                <c:pt idx="81">
                  <c:v>1.4521370000000009E-3</c:v>
                </c:pt>
                <c:pt idx="82">
                  <c:v>1.4524760000000001E-3</c:v>
                </c:pt>
                <c:pt idx="83">
                  <c:v>1.4514389999999999E-3</c:v>
                </c:pt>
                <c:pt idx="84">
                  <c:v>1.6394000000000007E-3</c:v>
                </c:pt>
                <c:pt idx="85">
                  <c:v>1.6385770000000017E-3</c:v>
                </c:pt>
                <c:pt idx="86">
                  <c:v>1.6385550000000023E-3</c:v>
                </c:pt>
                <c:pt idx="87">
                  <c:v>1.8590880000000016E-3</c:v>
                </c:pt>
                <c:pt idx="88">
                  <c:v>1.8576570000000019E-3</c:v>
                </c:pt>
                <c:pt idx="89">
                  <c:v>1.8570950000000009E-3</c:v>
                </c:pt>
                <c:pt idx="90">
                  <c:v>2.1180610000000018E-3</c:v>
                </c:pt>
                <c:pt idx="91">
                  <c:v>2.1166499999999981E-3</c:v>
                </c:pt>
                <c:pt idx="92">
                  <c:v>2.1156759999999982E-3</c:v>
                </c:pt>
                <c:pt idx="93">
                  <c:v>2.4247180000000002E-3</c:v>
                </c:pt>
                <c:pt idx="94">
                  <c:v>2.4237470000000017E-3</c:v>
                </c:pt>
                <c:pt idx="95">
                  <c:v>2.423231000000004E-3</c:v>
                </c:pt>
                <c:pt idx="96">
                  <c:v>2.792278E-3</c:v>
                </c:pt>
                <c:pt idx="97">
                  <c:v>2.7908250000000002E-3</c:v>
                </c:pt>
                <c:pt idx="98">
                  <c:v>2.7905150000000012E-3</c:v>
                </c:pt>
                <c:pt idx="99">
                  <c:v>3.2341500000000029E-3</c:v>
                </c:pt>
                <c:pt idx="100">
                  <c:v>3.2330440000000018E-3</c:v>
                </c:pt>
                <c:pt idx="101">
                  <c:v>3.231811000000002E-3</c:v>
                </c:pt>
                <c:pt idx="102">
                  <c:v>3.7678790000000035E-3</c:v>
                </c:pt>
                <c:pt idx="103">
                  <c:v>3.7642380000000035E-3</c:v>
                </c:pt>
                <c:pt idx="104">
                  <c:v>3.7660870000000035E-3</c:v>
                </c:pt>
                <c:pt idx="105">
                  <c:v>4.413607000000006E-3</c:v>
                </c:pt>
                <c:pt idx="106">
                  <c:v>4.4123169999999998E-3</c:v>
                </c:pt>
                <c:pt idx="107">
                  <c:v>4.4128659999999997E-3</c:v>
                </c:pt>
                <c:pt idx="108">
                  <c:v>5.2037440000000058E-3</c:v>
                </c:pt>
                <c:pt idx="109">
                  <c:v>5.2046549999999999E-3</c:v>
                </c:pt>
                <c:pt idx="110">
                  <c:v>5.2039240000000004E-3</c:v>
                </c:pt>
                <c:pt idx="111">
                  <c:v>6.1712670000000072E-3</c:v>
                </c:pt>
                <c:pt idx="112">
                  <c:v>6.1702060000000036E-3</c:v>
                </c:pt>
                <c:pt idx="113">
                  <c:v>6.171275000000003E-3</c:v>
                </c:pt>
                <c:pt idx="114">
                  <c:v>7.3611879999999985E-3</c:v>
                </c:pt>
                <c:pt idx="115">
                  <c:v>7.3619060000000014E-3</c:v>
                </c:pt>
                <c:pt idx="116">
                  <c:v>7.3625909999999999E-3</c:v>
                </c:pt>
                <c:pt idx="117">
                  <c:v>8.8370590000000047E-3</c:v>
                </c:pt>
                <c:pt idx="118">
                  <c:v>8.8373210000000004E-3</c:v>
                </c:pt>
                <c:pt idx="119">
                  <c:v>8.8359110000000001E-3</c:v>
                </c:pt>
                <c:pt idx="120">
                  <c:v>1.066928E-2</c:v>
                </c:pt>
                <c:pt idx="121">
                  <c:v>1.0666810000000001E-2</c:v>
                </c:pt>
                <c:pt idx="122">
                  <c:v>1.066957000000001E-2</c:v>
                </c:pt>
              </c:numCache>
            </c:numRef>
          </c:yVal>
        </c:ser>
        <c:axId val="242119040"/>
        <c:axId val="242120960"/>
      </c:scatterChart>
      <c:valAx>
        <c:axId val="242119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altLang="ja-JP" sz="1800"/>
                  <a:t>bias</a:t>
                </a:r>
                <a:r>
                  <a:rPr lang="ja-JP" altLang="en-US" sz="1800"/>
                  <a:t>電圧</a:t>
                </a:r>
                <a:r>
                  <a:rPr lang="en-US" altLang="ja-JP" sz="1800"/>
                  <a:t>[V]</a:t>
                </a:r>
                <a:endParaRPr lang="ja-JP" altLang="en-US" sz="1800"/>
              </a:p>
            </c:rich>
          </c:tx>
          <c:layout/>
        </c:title>
        <c:numFmt formatCode="General" sourceLinked="1"/>
        <c:tickLblPos val="nextTo"/>
        <c:crossAx val="242120960"/>
        <c:crosses val="autoZero"/>
        <c:crossBetween val="midCat"/>
      </c:valAx>
      <c:valAx>
        <c:axId val="242120960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ja-JP" altLang="en-US" sz="1800"/>
                  <a:t>電流</a:t>
                </a:r>
                <a:r>
                  <a:rPr lang="en-US" altLang="ja-JP" sz="1800"/>
                  <a:t>[mA]</a:t>
                </a:r>
                <a:endParaRPr lang="ja-JP" altLang="en-US" sz="1800"/>
              </a:p>
            </c:rich>
          </c:tx>
          <c:layout/>
        </c:title>
        <c:numFmt formatCode="General" sourceLinked="1"/>
        <c:tickLblPos val="nextTo"/>
        <c:crossAx val="242119040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en-US" altLang="ja-JP"/>
              <a:t>5×10</a:t>
            </a:r>
            <a:r>
              <a:rPr lang="en-US" altLang="ja-JP" baseline="30000"/>
              <a:t>11</a:t>
            </a:r>
            <a:r>
              <a:rPr lang="en-US" altLang="ja-JP"/>
              <a:t>(neutron/mm</a:t>
            </a:r>
            <a:r>
              <a:rPr lang="en-US" altLang="ja-JP" baseline="30000"/>
              <a:t>2</a:t>
            </a:r>
            <a:r>
              <a:rPr lang="en-US" altLang="ja-JP"/>
              <a:t>)</a:t>
            </a:r>
            <a:endParaRPr lang="ja-JP" altLang="en-US"/>
          </a:p>
        </c:rich>
      </c:tx>
      <c:layout>
        <c:manualLayout>
          <c:xMode val="edge"/>
          <c:yMode val="edge"/>
          <c:x val="0.25039431036787946"/>
          <c:y val="0"/>
        </c:manualLayout>
      </c:layout>
    </c:title>
    <c:plotArea>
      <c:layout>
        <c:manualLayout>
          <c:layoutTarget val="inner"/>
          <c:xMode val="edge"/>
          <c:yMode val="edge"/>
          <c:x val="0.23540645133315746"/>
          <c:y val="0.19001460155220898"/>
          <c:w val="0.68383366264657941"/>
          <c:h val="0.66894132574334775"/>
        </c:manualLayout>
      </c:layout>
      <c:scatterChart>
        <c:scatterStyle val="lineMarker"/>
        <c:ser>
          <c:idx val="2"/>
          <c:order val="0"/>
          <c:tx>
            <c:v>5740</c:v>
          </c:tx>
          <c:spPr>
            <a:ln w="28575">
              <a:noFill/>
            </a:ln>
          </c:spPr>
          <c:marker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'C:\Users\imamura\Desktop\中性子照射試験\100618\[まとめ.xlsx]5740'!$B$2:$B$26</c:f>
              <c:numCache>
                <c:formatCode>General</c:formatCode>
                <c:ptCount val="25"/>
                <c:pt idx="0">
                  <c:v>1</c:v>
                </c:pt>
                <c:pt idx="1">
                  <c:v>0.93133555633555665</c:v>
                </c:pt>
                <c:pt idx="2">
                  <c:v>0.89180414180414158</c:v>
                </c:pt>
                <c:pt idx="3">
                  <c:v>0.89312039312039315</c:v>
                </c:pt>
                <c:pt idx="4">
                  <c:v>0.89645489645489884</c:v>
                </c:pt>
                <c:pt idx="5">
                  <c:v>0.88008950508950512</c:v>
                </c:pt>
                <c:pt idx="6">
                  <c:v>0.95353632853632675</c:v>
                </c:pt>
                <c:pt idx="7">
                  <c:v>1.0575201825201781</c:v>
                </c:pt>
                <c:pt idx="8">
                  <c:v>1.2479817479817479</c:v>
                </c:pt>
                <c:pt idx="9">
                  <c:v>1.59849947349947</c:v>
                </c:pt>
                <c:pt idx="10">
                  <c:v>1.9403299403299399</c:v>
                </c:pt>
                <c:pt idx="11">
                  <c:v>2.2138030888030888</c:v>
                </c:pt>
                <c:pt idx="12">
                  <c:v>2.551465426465418</c:v>
                </c:pt>
                <c:pt idx="13">
                  <c:v>3.1985345735345803</c:v>
                </c:pt>
                <c:pt idx="14">
                  <c:v>4.0653299403299386</c:v>
                </c:pt>
                <c:pt idx="15">
                  <c:v>5.0919620919621114</c:v>
                </c:pt>
                <c:pt idx="16">
                  <c:v>5.8515707265707269</c:v>
                </c:pt>
                <c:pt idx="17">
                  <c:v>6.9459020709020702</c:v>
                </c:pt>
                <c:pt idx="18">
                  <c:v>8.328843453843449</c:v>
                </c:pt>
                <c:pt idx="19">
                  <c:v>10.017813267813269</c:v>
                </c:pt>
                <c:pt idx="20">
                  <c:v>12.470164970164976</c:v>
                </c:pt>
                <c:pt idx="21">
                  <c:v>16.737495612495668</c:v>
                </c:pt>
                <c:pt idx="22">
                  <c:v>24.498552123552123</c:v>
                </c:pt>
                <c:pt idx="23">
                  <c:v>43.648166023166027</c:v>
                </c:pt>
                <c:pt idx="24">
                  <c:v>130.20919620919577</c:v>
                </c:pt>
              </c:numCache>
            </c:numRef>
          </c:xVal>
          <c:yVal>
            <c:numRef>
              <c:f>'C:\Users\imamura\Desktop\中性子照射試験\100618\[まとめ.xlsx]5740'!$C$2:$C$26</c:f>
              <c:numCache>
                <c:formatCode>General</c:formatCode>
                <c:ptCount val="25"/>
                <c:pt idx="0">
                  <c:v>1.3500000000000089E-6</c:v>
                </c:pt>
                <c:pt idx="1">
                  <c:v>1.1116000000000001E-4</c:v>
                </c:pt>
                <c:pt idx="2">
                  <c:v>1.7164000000000044E-4</c:v>
                </c:pt>
                <c:pt idx="3">
                  <c:v>2.3882000000000056E-4</c:v>
                </c:pt>
                <c:pt idx="4">
                  <c:v>3.1107000000000102E-4</c:v>
                </c:pt>
                <c:pt idx="5">
                  <c:v>3.7740000000000137E-4</c:v>
                </c:pt>
                <c:pt idx="6">
                  <c:v>4.6311000000000133E-4</c:v>
                </c:pt>
                <c:pt idx="7">
                  <c:v>5.8489000000000013E-4</c:v>
                </c:pt>
                <c:pt idx="8">
                  <c:v>7.6539000000000023E-4</c:v>
                </c:pt>
                <c:pt idx="9">
                  <c:v>1.0670600000000001E-3</c:v>
                </c:pt>
                <c:pt idx="10">
                  <c:v>1.5881500000000069E-3</c:v>
                </c:pt>
                <c:pt idx="11">
                  <c:v>1.9019800000000049E-3</c:v>
                </c:pt>
                <c:pt idx="12">
                  <c:v>2.3097699999999988E-3</c:v>
                </c:pt>
                <c:pt idx="13">
                  <c:v>2.8643200000000109E-3</c:v>
                </c:pt>
                <c:pt idx="14">
                  <c:v>3.633300000000012E-3</c:v>
                </c:pt>
                <c:pt idx="15">
                  <c:v>4.7626300000000003E-3</c:v>
                </c:pt>
                <c:pt idx="16">
                  <c:v>5.5369500000000014E-3</c:v>
                </c:pt>
                <c:pt idx="17">
                  <c:v>6.5297900000000171E-3</c:v>
                </c:pt>
                <c:pt idx="18">
                  <c:v>7.8115500000000004E-3</c:v>
                </c:pt>
                <c:pt idx="19">
                  <c:v>9.5665000000000489E-3</c:v>
                </c:pt>
                <c:pt idx="20">
                  <c:v>1.2088149999999999E-2</c:v>
                </c:pt>
                <c:pt idx="21">
                  <c:v>1.6021219999999999E-2</c:v>
                </c:pt>
                <c:pt idx="22">
                  <c:v>2.2833040000000158E-2</c:v>
                </c:pt>
                <c:pt idx="23">
                  <c:v>3.7498040000000052E-2</c:v>
                </c:pt>
                <c:pt idx="24">
                  <c:v>9.1781210000000002E-2</c:v>
                </c:pt>
              </c:numCache>
            </c:numRef>
          </c:yVal>
        </c:ser>
        <c:ser>
          <c:idx val="5"/>
          <c:order val="1"/>
          <c:tx>
            <c:v>5286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xVal>
            <c:numRef>
              <c:f>'C:\Users\imamura\Desktop\中性子照射試験\100618\[まとめ.xlsx]5286'!$B$2:$B$32</c:f>
              <c:numCache>
                <c:formatCode>General</c:formatCode>
                <c:ptCount val="31"/>
                <c:pt idx="0">
                  <c:v>1</c:v>
                </c:pt>
                <c:pt idx="1">
                  <c:v>1.0242279718612204</c:v>
                </c:pt>
                <c:pt idx="2">
                  <c:v>1.0189170314602571</c:v>
                </c:pt>
                <c:pt idx="3">
                  <c:v>1.0196426442283124</c:v>
                </c:pt>
                <c:pt idx="4">
                  <c:v>1.0179836140966458</c:v>
                </c:pt>
                <c:pt idx="5">
                  <c:v>1.0260300805668641</c:v>
                </c:pt>
                <c:pt idx="6">
                  <c:v>1.0229061983682228</c:v>
                </c:pt>
                <c:pt idx="7">
                  <c:v>1.0281149397877709</c:v>
                </c:pt>
                <c:pt idx="8">
                  <c:v>1.0382632986424516</c:v>
                </c:pt>
                <c:pt idx="9">
                  <c:v>1.0469740584918836</c:v>
                </c:pt>
                <c:pt idx="10">
                  <c:v>1.0603042123013473</c:v>
                </c:pt>
                <c:pt idx="11">
                  <c:v>1.0826551295372164</c:v>
                </c:pt>
                <c:pt idx="12">
                  <c:v>1.1147967091927984</c:v>
                </c:pt>
                <c:pt idx="13">
                  <c:v>1.1480147847859783</c:v>
                </c:pt>
                <c:pt idx="14">
                  <c:v>1.1950467560339979</c:v>
                </c:pt>
                <c:pt idx="15">
                  <c:v>1.2576265989882298</c:v>
                </c:pt>
                <c:pt idx="16">
                  <c:v>1.34050997291727</c:v>
                </c:pt>
                <c:pt idx="17">
                  <c:v>1.4493859544533207</c:v>
                </c:pt>
                <c:pt idx="18">
                  <c:v>1.5948491713365958</c:v>
                </c:pt>
                <c:pt idx="19">
                  <c:v>1.7828271644892637</c:v>
                </c:pt>
                <c:pt idx="20">
                  <c:v>2.0369278986186101</c:v>
                </c:pt>
                <c:pt idx="21">
                  <c:v>2.3751383944539977</c:v>
                </c:pt>
                <c:pt idx="22">
                  <c:v>2.8401778262276651</c:v>
                </c:pt>
                <c:pt idx="23">
                  <c:v>3.4858709908191177</c:v>
                </c:pt>
                <c:pt idx="24">
                  <c:v>4.3982353642542025</c:v>
                </c:pt>
                <c:pt idx="25">
                  <c:v>5.7364969595803021</c:v>
                </c:pt>
                <c:pt idx="26">
                  <c:v>7.7802721899538705</c:v>
                </c:pt>
                <c:pt idx="27">
                  <c:v>11.031255855149977</c:v>
                </c:pt>
                <c:pt idx="28">
                  <c:v>16.597114582091329</c:v>
                </c:pt>
                <c:pt idx="29">
                  <c:v>27.192423648844287</c:v>
                </c:pt>
                <c:pt idx="30">
                  <c:v>52.370505373963105</c:v>
                </c:pt>
              </c:numCache>
            </c:numRef>
          </c:xVal>
          <c:yVal>
            <c:numRef>
              <c:f>'C:\Users\imamura\Desktop\中性子照射試験\100618\[まとめ.xlsx]5286'!$C$2:$C$32</c:f>
              <c:numCache>
                <c:formatCode>General</c:formatCode>
                <c:ptCount val="31"/>
                <c:pt idx="0">
                  <c:v>-1.6002095966029801E-6</c:v>
                </c:pt>
                <c:pt idx="1">
                  <c:v>4.7700004518047084E-5</c:v>
                </c:pt>
                <c:pt idx="2">
                  <c:v>7.5112696220807292E-5</c:v>
                </c:pt>
                <c:pt idx="3">
                  <c:v>9.9542158301486885E-5</c:v>
                </c:pt>
                <c:pt idx="4">
                  <c:v>1.2386158641189044E-4</c:v>
                </c:pt>
                <c:pt idx="5">
                  <c:v>1.4306468772823781E-4</c:v>
                </c:pt>
                <c:pt idx="6">
                  <c:v>1.6512794225053147E-4</c:v>
                </c:pt>
                <c:pt idx="7">
                  <c:v>1.9661036246284614E-4</c:v>
                </c:pt>
                <c:pt idx="8">
                  <c:v>2.2133740025477892E-4</c:v>
                </c:pt>
                <c:pt idx="9">
                  <c:v>2.6187885723991621E-4</c:v>
                </c:pt>
                <c:pt idx="10">
                  <c:v>2.9155196416135891E-4</c:v>
                </c:pt>
                <c:pt idx="11">
                  <c:v>3.1043353188959876E-4</c:v>
                </c:pt>
                <c:pt idx="12">
                  <c:v>3.4867479218683652E-4</c:v>
                </c:pt>
                <c:pt idx="13">
                  <c:v>3.7813236501061786E-4</c:v>
                </c:pt>
                <c:pt idx="14">
                  <c:v>4.146173808917199E-4</c:v>
                </c:pt>
                <c:pt idx="15">
                  <c:v>4.563581995753734E-4</c:v>
                </c:pt>
                <c:pt idx="16">
                  <c:v>5.11362405095541E-4</c:v>
                </c:pt>
                <c:pt idx="17">
                  <c:v>5.7877301740976881E-4</c:v>
                </c:pt>
                <c:pt idx="18">
                  <c:v>6.5022782165605132E-4</c:v>
                </c:pt>
                <c:pt idx="19">
                  <c:v>7.6040956263269627E-4</c:v>
                </c:pt>
                <c:pt idx="20">
                  <c:v>8.9893589639065822E-4</c:v>
                </c:pt>
                <c:pt idx="21">
                  <c:v>1.0674498904458599E-3</c:v>
                </c:pt>
                <c:pt idx="22">
                  <c:v>1.3036342963906578E-3</c:v>
                </c:pt>
                <c:pt idx="23">
                  <c:v>1.6281044925690021E-3</c:v>
                </c:pt>
                <c:pt idx="24">
                  <c:v>2.0664354140127387E-3</c:v>
                </c:pt>
                <c:pt idx="25">
                  <c:v>2.7270276636942791E-3</c:v>
                </c:pt>
                <c:pt idx="26">
                  <c:v>3.7013333503184889E-3</c:v>
                </c:pt>
                <c:pt idx="27">
                  <c:v>5.2235403821656243E-3</c:v>
                </c:pt>
                <c:pt idx="28">
                  <c:v>7.778056781316379E-3</c:v>
                </c:pt>
                <c:pt idx="29">
                  <c:v>1.2597804416135883E-2</c:v>
                </c:pt>
                <c:pt idx="30">
                  <c:v>2.3712902828025496E-2</c:v>
                </c:pt>
              </c:numCache>
            </c:numRef>
          </c:yVal>
        </c:ser>
        <c:axId val="45111168"/>
        <c:axId val="45115264"/>
      </c:scatterChart>
      <c:valAx>
        <c:axId val="45111168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/>
                  <a:t>Gain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45115264"/>
        <c:crosses val="autoZero"/>
        <c:crossBetween val="midCat"/>
      </c:valAx>
      <c:valAx>
        <c:axId val="45115264"/>
        <c:scaling>
          <c:orientation val="minMax"/>
          <c:max val="0.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リークカレントの増加量</a:t>
                </a:r>
                <a:r>
                  <a:rPr lang="en-US" altLang="ja-JP" sz="1400"/>
                  <a:t>[</a:t>
                </a:r>
                <a:r>
                  <a:rPr lang="el-GR" altLang="en-US" sz="1400"/>
                  <a:t>μ</a:t>
                </a:r>
                <a:r>
                  <a:rPr lang="en-US" altLang="en-US" sz="1400"/>
                  <a:t>A/mm^2]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451111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4243825592031765E-2"/>
          <c:y val="8.6878045296554504E-2"/>
          <c:w val="0.77355142368402763"/>
          <c:h val="8.6500706270731809E-2"/>
        </c:manualLayout>
      </c:layout>
      <c:txPr>
        <a:bodyPr/>
        <a:lstStyle/>
        <a:p>
          <a:pPr>
            <a:defRPr sz="1200"/>
          </a:pPr>
          <a:endParaRPr lang="ja-JP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/>
            </a:pPr>
            <a:r>
              <a:rPr lang="en-US" altLang="ja-JP"/>
              <a:t>10</a:t>
            </a:r>
            <a:r>
              <a:rPr lang="en-US" altLang="ja-JP" baseline="30000"/>
              <a:t>12</a:t>
            </a:r>
            <a:r>
              <a:rPr lang="en-US" altLang="ja-JP"/>
              <a:t>(neutron/mm</a:t>
            </a:r>
            <a:r>
              <a:rPr lang="en-US" altLang="ja-JP" baseline="30000"/>
              <a:t>2</a:t>
            </a:r>
            <a:r>
              <a:rPr lang="en-US" altLang="ja-JP"/>
              <a:t>)</a:t>
            </a:r>
            <a:endParaRPr lang="ja-JP" altLang="en-US"/>
          </a:p>
        </c:rich>
      </c:tx>
      <c:layout>
        <c:manualLayout>
          <c:xMode val="edge"/>
          <c:yMode val="edge"/>
          <c:x val="0.30593100619378683"/>
          <c:y val="3.2651513897982994E-2"/>
        </c:manualLayout>
      </c:layout>
    </c:title>
    <c:plotArea>
      <c:layout>
        <c:manualLayout>
          <c:layoutTarget val="inner"/>
          <c:xMode val="edge"/>
          <c:yMode val="edge"/>
          <c:x val="0.17311599257102625"/>
          <c:y val="0.25458223317976614"/>
          <c:w val="0.77258945756780995"/>
          <c:h val="0.57057837729429772"/>
        </c:manualLayout>
      </c:layout>
      <c:scatterChart>
        <c:scatterStyle val="lineMarker"/>
        <c:ser>
          <c:idx val="1"/>
          <c:order val="1"/>
          <c:tx>
            <c:v>5741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'[まとめ.xlsx]5741'!$B$2:$B$25</c:f>
              <c:numCache>
                <c:formatCode>0.0_ </c:formatCode>
                <c:ptCount val="24"/>
                <c:pt idx="0" formatCode="General">
                  <c:v>1</c:v>
                </c:pt>
                <c:pt idx="1">
                  <c:v>0.99706120559990752</c:v>
                </c:pt>
                <c:pt idx="2">
                  <c:v>0.99541825754946189</c:v>
                </c:pt>
                <c:pt idx="3">
                  <c:v>1.0057734582899396</c:v>
                </c:pt>
                <c:pt idx="4">
                  <c:v>1.035994446372783</c:v>
                </c:pt>
                <c:pt idx="5">
                  <c:v>1.0917042693509198</c:v>
                </c:pt>
                <c:pt idx="6">
                  <c:v>1.1909406456091636</c:v>
                </c:pt>
                <c:pt idx="7">
                  <c:v>1.3579544139766284</c:v>
                </c:pt>
                <c:pt idx="8">
                  <c:v>1.6369200509082495</c:v>
                </c:pt>
                <c:pt idx="9">
                  <c:v>2.1069304639592734</c:v>
                </c:pt>
                <c:pt idx="10">
                  <c:v>2.9295962050214133</c:v>
                </c:pt>
                <c:pt idx="11">
                  <c:v>3.4333449033900267</c:v>
                </c:pt>
                <c:pt idx="12">
                  <c:v>4.1007751937984498</c:v>
                </c:pt>
                <c:pt idx="13">
                  <c:v>5.0022330209418024</c:v>
                </c:pt>
                <c:pt idx="14">
                  <c:v>6.2734235797755415</c:v>
                </c:pt>
                <c:pt idx="15">
                  <c:v>8.1557792433183067</c:v>
                </c:pt>
                <c:pt idx="16">
                  <c:v>9.4592155501561948</c:v>
                </c:pt>
                <c:pt idx="17">
                  <c:v>11.133969686451429</c:v>
                </c:pt>
                <c:pt idx="18">
                  <c:v>13.352643757954453</c:v>
                </c:pt>
                <c:pt idx="19">
                  <c:v>16.410829573064824</c:v>
                </c:pt>
                <c:pt idx="20">
                  <c:v>20.855918083998631</c:v>
                </c:pt>
                <c:pt idx="21">
                  <c:v>27.864537776235089</c:v>
                </c:pt>
                <c:pt idx="22">
                  <c:v>40.392548883489532</c:v>
                </c:pt>
                <c:pt idx="23">
                  <c:v>69.012055999074406</c:v>
                </c:pt>
              </c:numCache>
            </c:numRef>
          </c:xVal>
          <c:yVal>
            <c:numRef>
              <c:f>'[まとめ.xlsx]5741'!$C$2:$C$25</c:f>
              <c:numCache>
                <c:formatCode>General</c:formatCode>
                <c:ptCount val="24"/>
                <c:pt idx="0">
                  <c:v>2.0000000000000122E-6</c:v>
                </c:pt>
                <c:pt idx="1">
                  <c:v>5.3390000000000327E-5</c:v>
                </c:pt>
                <c:pt idx="2">
                  <c:v>8.4870000000000453E-5</c:v>
                </c:pt>
                <c:pt idx="3">
                  <c:v>1.1852000000000063E-4</c:v>
                </c:pt>
                <c:pt idx="4">
                  <c:v>1.5512000000000056E-4</c:v>
                </c:pt>
                <c:pt idx="5">
                  <c:v>1.86410000000001E-4</c:v>
                </c:pt>
                <c:pt idx="6">
                  <c:v>2.2947000000000137E-4</c:v>
                </c:pt>
                <c:pt idx="7">
                  <c:v>2.8938999999999999E-4</c:v>
                </c:pt>
                <c:pt idx="8">
                  <c:v>3.82290000000001E-4</c:v>
                </c:pt>
                <c:pt idx="9">
                  <c:v>5.3341000000000011E-4</c:v>
                </c:pt>
                <c:pt idx="10">
                  <c:v>7.9504000000000337E-4</c:v>
                </c:pt>
                <c:pt idx="11">
                  <c:v>9.5074000000000493E-4</c:v>
                </c:pt>
                <c:pt idx="12">
                  <c:v>1.1558499999999999E-3</c:v>
                </c:pt>
                <c:pt idx="13">
                  <c:v>1.4311700000000001E-3</c:v>
                </c:pt>
                <c:pt idx="14">
                  <c:v>1.8187900000000042E-3</c:v>
                </c:pt>
                <c:pt idx="15">
                  <c:v>2.3799099999999998E-3</c:v>
                </c:pt>
                <c:pt idx="16">
                  <c:v>2.7607400000000102E-3</c:v>
                </c:pt>
                <c:pt idx="17">
                  <c:v>3.2534300000000146E-3</c:v>
                </c:pt>
                <c:pt idx="18">
                  <c:v>3.8918199999999998E-3</c:v>
                </c:pt>
                <c:pt idx="19">
                  <c:v>4.7727500000000114E-3</c:v>
                </c:pt>
                <c:pt idx="20">
                  <c:v>6.0350100000000004E-3</c:v>
                </c:pt>
                <c:pt idx="21">
                  <c:v>7.9880800000000033E-3</c:v>
                </c:pt>
                <c:pt idx="22">
                  <c:v>1.1395100000000003E-2</c:v>
                </c:pt>
                <c:pt idx="23">
                  <c:v>1.8660430000000065E-2</c:v>
                </c:pt>
              </c:numCache>
            </c:numRef>
          </c:yVal>
        </c:ser>
        <c:ser>
          <c:idx val="3"/>
          <c:order val="2"/>
          <c:tx>
            <c:v>5289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'[まとめ.xlsx]5289'!$B$2:$B$33</c:f>
              <c:numCache>
                <c:formatCode>0.000000_);[Red]\(0.000000\)</c:formatCode>
                <c:ptCount val="32"/>
                <c:pt idx="0" formatCode="General">
                  <c:v>1</c:v>
                </c:pt>
                <c:pt idx="1">
                  <c:v>1.0077604353180598</c:v>
                </c:pt>
                <c:pt idx="2" formatCode="General">
                  <c:v>1.0006026674585775</c:v>
                </c:pt>
                <c:pt idx="3" formatCode="General">
                  <c:v>1.0010874217187464</c:v>
                </c:pt>
                <c:pt idx="4" formatCode="General">
                  <c:v>1.0001877876863683</c:v>
                </c:pt>
                <c:pt idx="5" formatCode="General">
                  <c:v>0.99898681992471017</c:v>
                </c:pt>
                <c:pt idx="6" formatCode="General">
                  <c:v>0.99892567974775259</c:v>
                </c:pt>
                <c:pt idx="7" formatCode="General">
                  <c:v>1.00540653850521</c:v>
                </c:pt>
                <c:pt idx="8" formatCode="General">
                  <c:v>1.0122367697024219</c:v>
                </c:pt>
                <c:pt idx="9" formatCode="General">
                  <c:v>1.0226174983186449</c:v>
                </c:pt>
                <c:pt idx="10" formatCode="General">
                  <c:v>1.0344000838493854</c:v>
                </c:pt>
                <c:pt idx="11" formatCode="General">
                  <c:v>1.0553231258352185</c:v>
                </c:pt>
                <c:pt idx="12" formatCode="General">
                  <c:v>1.0818928998785931</c:v>
                </c:pt>
                <c:pt idx="13" formatCode="General">
                  <c:v>1.1154588570280632</c:v>
                </c:pt>
                <c:pt idx="14" formatCode="General">
                  <c:v>1.1611567721480289</c:v>
                </c:pt>
                <c:pt idx="15" formatCode="General">
                  <c:v>1.2195194382091123</c:v>
                </c:pt>
                <c:pt idx="16" formatCode="General">
                  <c:v>1.2991807216287798</c:v>
                </c:pt>
                <c:pt idx="17" formatCode="General">
                  <c:v>1.4068354717838083</c:v>
                </c:pt>
                <c:pt idx="18" formatCode="General">
                  <c:v>1.5427413508485384</c:v>
                </c:pt>
                <c:pt idx="19" formatCode="General">
                  <c:v>1.720659265793818</c:v>
                </c:pt>
                <c:pt idx="20" formatCode="General">
                  <c:v>1.9675345660357622</c:v>
                </c:pt>
                <c:pt idx="21" formatCode="General">
                  <c:v>2.2926256212278613</c:v>
                </c:pt>
                <c:pt idx="22" formatCode="General">
                  <c:v>2.7472465084591802</c:v>
                </c:pt>
                <c:pt idx="23" formatCode="General">
                  <c:v>3.3726668471757577</c:v>
                </c:pt>
                <c:pt idx="24" formatCode="General">
                  <c:v>4.2780218532461074</c:v>
                </c:pt>
                <c:pt idx="25" formatCode="General">
                  <c:v>5.6025801154675845</c:v>
                </c:pt>
                <c:pt idx="26" formatCode="General">
                  <c:v>7.6324776619996326</c:v>
                </c:pt>
                <c:pt idx="27" formatCode="General">
                  <c:v>10.915792507708089</c:v>
                </c:pt>
                <c:pt idx="28" formatCode="General">
                  <c:v>16.569774043374586</c:v>
                </c:pt>
                <c:pt idx="29" formatCode="General">
                  <c:v>27.53054825270101</c:v>
                </c:pt>
                <c:pt idx="30" formatCode="General">
                  <c:v>54.311255906577813</c:v>
                </c:pt>
                <c:pt idx="31" formatCode="General">
                  <c:v>178.78217501812367</c:v>
                </c:pt>
              </c:numCache>
            </c:numRef>
          </c:xVal>
          <c:yVal>
            <c:numRef>
              <c:f>'[まとめ.xlsx]5289'!$C$2:$C$33</c:f>
              <c:numCache>
                <c:formatCode>General</c:formatCode>
                <c:ptCount val="32"/>
                <c:pt idx="0">
                  <c:v>3.0644925690021459E-7</c:v>
                </c:pt>
                <c:pt idx="1">
                  <c:v>9.4666414097665193E-5</c:v>
                </c:pt>
                <c:pt idx="2">
                  <c:v>1.4844342845010621E-4</c:v>
                </c:pt>
                <c:pt idx="3">
                  <c:v>1.9664645316348306E-4</c:v>
                </c:pt>
                <c:pt idx="4">
                  <c:v>2.4104872747346092E-4</c:v>
                </c:pt>
                <c:pt idx="5">
                  <c:v>2.8821847813163712E-4</c:v>
                </c:pt>
                <c:pt idx="6">
                  <c:v>3.3555855082802611E-4</c:v>
                </c:pt>
                <c:pt idx="7">
                  <c:v>3.8386084229299395E-4</c:v>
                </c:pt>
                <c:pt idx="8">
                  <c:v>4.3319096917197744E-4</c:v>
                </c:pt>
                <c:pt idx="9">
                  <c:v>4.8549234819533158E-4</c:v>
                </c:pt>
                <c:pt idx="10">
                  <c:v>5.4119667515923947E-4</c:v>
                </c:pt>
                <c:pt idx="11">
                  <c:v>6.0210310347346438E-4</c:v>
                </c:pt>
                <c:pt idx="12">
                  <c:v>6.6559990262420412E-4</c:v>
                </c:pt>
                <c:pt idx="13">
                  <c:v>7.2836618038217159E-4</c:v>
                </c:pt>
                <c:pt idx="14">
                  <c:v>7.9770468076433509E-4</c:v>
                </c:pt>
                <c:pt idx="15">
                  <c:v>8.7849777664543481E-4</c:v>
                </c:pt>
                <c:pt idx="16">
                  <c:v>9.7733369188960327E-4</c:v>
                </c:pt>
                <c:pt idx="17">
                  <c:v>1.1000081802123181E-3</c:v>
                </c:pt>
                <c:pt idx="18">
                  <c:v>1.2531326114649682E-3</c:v>
                </c:pt>
                <c:pt idx="19">
                  <c:v>1.4518847694267572E-3</c:v>
                </c:pt>
                <c:pt idx="20">
                  <c:v>1.7069821316348282E-3</c:v>
                </c:pt>
                <c:pt idx="21">
                  <c:v>2.0456468229299411E-3</c:v>
                </c:pt>
                <c:pt idx="22">
                  <c:v>2.5038250326964045E-3</c:v>
                </c:pt>
                <c:pt idx="23">
                  <c:v>3.1319628314225145E-3</c:v>
                </c:pt>
                <c:pt idx="24">
                  <c:v>4.0166638420382362E-3</c:v>
                </c:pt>
                <c:pt idx="25">
                  <c:v>5.3024903796178354E-3</c:v>
                </c:pt>
                <c:pt idx="26">
                  <c:v>7.2397980789809238E-3</c:v>
                </c:pt>
                <c:pt idx="27">
                  <c:v>1.030886337154989E-2</c:v>
                </c:pt>
                <c:pt idx="28">
                  <c:v>1.5533344458598726E-2</c:v>
                </c:pt>
                <c:pt idx="29">
                  <c:v>2.5503539566879077E-2</c:v>
                </c:pt>
                <c:pt idx="30">
                  <c:v>4.9428885350318474E-2</c:v>
                </c:pt>
                <c:pt idx="31">
                  <c:v>0.15373174760084926</c:v>
                </c:pt>
              </c:numCache>
            </c:numRef>
          </c:yVal>
        </c:ser>
        <c:ser>
          <c:idx val="4"/>
          <c:order val="3"/>
          <c:tx>
            <c:v>5288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'[まとめ.xlsx]5288'!$B$2:$B$31</c:f>
              <c:numCache>
                <c:formatCode>0.000000_);[Red]\(0.000000\)</c:formatCode>
                <c:ptCount val="30"/>
                <c:pt idx="0" formatCode="General">
                  <c:v>1</c:v>
                </c:pt>
                <c:pt idx="1">
                  <c:v>1.0030598699555313</c:v>
                </c:pt>
                <c:pt idx="2" formatCode="General">
                  <c:v>1.0011062029863718</c:v>
                </c:pt>
                <c:pt idx="3" formatCode="General">
                  <c:v>1.0053435229002781</c:v>
                </c:pt>
                <c:pt idx="4" formatCode="General">
                  <c:v>1.0061122402297902</c:v>
                </c:pt>
                <c:pt idx="5" formatCode="General">
                  <c:v>1.007282190506904</c:v>
                </c:pt>
                <c:pt idx="6" formatCode="General">
                  <c:v>1.0079909103863078</c:v>
                </c:pt>
                <c:pt idx="7" formatCode="General">
                  <c:v>1.0104095575938024</c:v>
                </c:pt>
                <c:pt idx="8" formatCode="General">
                  <c:v>1.020245389570944</c:v>
                </c:pt>
                <c:pt idx="9" formatCode="General">
                  <c:v>1.0253601721926779</c:v>
                </c:pt>
                <c:pt idx="10" formatCode="General">
                  <c:v>1.041671978940895</c:v>
                </c:pt>
                <c:pt idx="11" formatCode="General">
                  <c:v>1.0626785861600883</c:v>
                </c:pt>
                <c:pt idx="12" formatCode="General">
                  <c:v>1.0896474399838068</c:v>
                </c:pt>
                <c:pt idx="13" formatCode="General">
                  <c:v>1.1243634645527618</c:v>
                </c:pt>
                <c:pt idx="14" formatCode="General">
                  <c:v>1.1697177869940529</c:v>
                </c:pt>
                <c:pt idx="15" formatCode="General">
                  <c:v>1.231271420964609</c:v>
                </c:pt>
                <c:pt idx="16" formatCode="General">
                  <c:v>1.3119792408822581</c:v>
                </c:pt>
                <c:pt idx="17" formatCode="General">
                  <c:v>1.4189771934692776</c:v>
                </c:pt>
                <c:pt idx="18" formatCode="General">
                  <c:v>1.5618461215398347</c:v>
                </c:pt>
                <c:pt idx="19" formatCode="General">
                  <c:v>1.744163373056645</c:v>
                </c:pt>
                <c:pt idx="20" formatCode="General">
                  <c:v>1.9948027208843666</c:v>
                </c:pt>
                <c:pt idx="21" formatCode="General">
                  <c:v>2.3290635148006187</c:v>
                </c:pt>
                <c:pt idx="22" formatCode="General">
                  <c:v>2.7896939380076402</c:v>
                </c:pt>
                <c:pt idx="23" formatCode="General">
                  <c:v>3.4342915426094485</c:v>
                </c:pt>
                <c:pt idx="24" formatCode="General">
                  <c:v>4.3525900149243704</c:v>
                </c:pt>
                <c:pt idx="25" formatCode="General">
                  <c:v>5.7148696180412335</c:v>
                </c:pt>
                <c:pt idx="26" formatCode="General">
                  <c:v>7.7905938997592603</c:v>
                </c:pt>
                <c:pt idx="27" formatCode="General">
                  <c:v>11.133651819797659</c:v>
                </c:pt>
                <c:pt idx="28" formatCode="General">
                  <c:v>16.929442998672489</c:v>
                </c:pt>
                <c:pt idx="29" formatCode="General">
                  <c:v>28.198426566870889</c:v>
                </c:pt>
              </c:numCache>
            </c:numRef>
          </c:xVal>
          <c:yVal>
            <c:numRef>
              <c:f>'[まとめ.xlsx]5288'!$C$2:$C$31</c:f>
              <c:numCache>
                <c:formatCode>General</c:formatCode>
                <c:ptCount val="30"/>
                <c:pt idx="0">
                  <c:v>-4.3794819532908997E-7</c:v>
                </c:pt>
                <c:pt idx="1">
                  <c:v>9.7967842208068618E-5</c:v>
                </c:pt>
                <c:pt idx="2">
                  <c:v>1.5293008118895981E-4</c:v>
                </c:pt>
                <c:pt idx="3">
                  <c:v>2.0246646658174261E-4</c:v>
                </c:pt>
                <c:pt idx="4">
                  <c:v>2.4971538530785601E-4</c:v>
                </c:pt>
                <c:pt idx="5">
                  <c:v>2.9650723566879145E-4</c:v>
                </c:pt>
                <c:pt idx="6">
                  <c:v>3.4523413333333345E-4</c:v>
                </c:pt>
                <c:pt idx="7">
                  <c:v>3.9430050904458642E-4</c:v>
                </c:pt>
                <c:pt idx="8">
                  <c:v>4.4371910046709398E-4</c:v>
                </c:pt>
                <c:pt idx="9">
                  <c:v>4.9737019566879022E-4</c:v>
                </c:pt>
                <c:pt idx="10">
                  <c:v>5.5557792747346426E-4</c:v>
                </c:pt>
                <c:pt idx="11">
                  <c:v>6.1764128752441936E-4</c:v>
                </c:pt>
                <c:pt idx="12">
                  <c:v>6.8317247022335918E-4</c:v>
                </c:pt>
                <c:pt idx="13">
                  <c:v>7.4844725707006615E-4</c:v>
                </c:pt>
                <c:pt idx="14">
                  <c:v>8.2139685893843043E-4</c:v>
                </c:pt>
                <c:pt idx="15">
                  <c:v>9.0385897426751584E-4</c:v>
                </c:pt>
                <c:pt idx="16">
                  <c:v>1.005206160679406E-3</c:v>
                </c:pt>
                <c:pt idx="17">
                  <c:v>1.1292746264118937E-3</c:v>
                </c:pt>
                <c:pt idx="18">
                  <c:v>1.2873524589384336E-3</c:v>
                </c:pt>
                <c:pt idx="19">
                  <c:v>1.4903172738853564E-3</c:v>
                </c:pt>
                <c:pt idx="20">
                  <c:v>1.7520347668789865E-3</c:v>
                </c:pt>
                <c:pt idx="21">
                  <c:v>2.0994641121019212E-3</c:v>
                </c:pt>
                <c:pt idx="22">
                  <c:v>2.5670235566879231E-3</c:v>
                </c:pt>
                <c:pt idx="23">
                  <c:v>3.2090635957537192E-3</c:v>
                </c:pt>
                <c:pt idx="24">
                  <c:v>4.1159777121019085E-3</c:v>
                </c:pt>
                <c:pt idx="25">
                  <c:v>5.4274351303609343E-3</c:v>
                </c:pt>
                <c:pt idx="26">
                  <c:v>7.4075526063694334E-3</c:v>
                </c:pt>
                <c:pt idx="27">
                  <c:v>1.0542072424628453E-2</c:v>
                </c:pt>
                <c:pt idx="28">
                  <c:v>1.5871051414012821E-2</c:v>
                </c:pt>
                <c:pt idx="29">
                  <c:v>2.6049926861995802E-2</c:v>
                </c:pt>
              </c:numCache>
            </c:numRef>
          </c:yVal>
        </c:ser>
        <c:ser>
          <c:idx val="6"/>
          <c:order val="4"/>
          <c:tx>
            <c:v>5258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'[まとめ.xlsx]5258'!$B$2:$B$39</c:f>
              <c:numCache>
                <c:formatCode>General</c:formatCode>
                <c:ptCount val="38"/>
                <c:pt idx="0">
                  <c:v>1</c:v>
                </c:pt>
                <c:pt idx="1">
                  <c:v>1.0003850306574864</c:v>
                </c:pt>
                <c:pt idx="2">
                  <c:v>1.004028905132853</c:v>
                </c:pt>
                <c:pt idx="3">
                  <c:v>1.0167615906405076</c:v>
                </c:pt>
                <c:pt idx="4">
                  <c:v>1.0354657305318875</c:v>
                </c:pt>
                <c:pt idx="5">
                  <c:v>1.0671263839938578</c:v>
                </c:pt>
                <c:pt idx="6">
                  <c:v>1.1054670874170358</c:v>
                </c:pt>
                <c:pt idx="7">
                  <c:v>1.1501863107684491</c:v>
                </c:pt>
                <c:pt idx="8">
                  <c:v>1.2067347892594926</c:v>
                </c:pt>
                <c:pt idx="9">
                  <c:v>1.2719348602350298</c:v>
                </c:pt>
                <c:pt idx="10">
                  <c:v>1.3475029254211861</c:v>
                </c:pt>
                <c:pt idx="11">
                  <c:v>1.4356192789025197</c:v>
                </c:pt>
                <c:pt idx="12">
                  <c:v>1.5369101753629089</c:v>
                </c:pt>
                <c:pt idx="13">
                  <c:v>1.6531616003822474</c:v>
                </c:pt>
                <c:pt idx="14">
                  <c:v>1.7861595395404481</c:v>
                </c:pt>
                <c:pt idx="15">
                  <c:v>1.9392904070539474</c:v>
                </c:pt>
                <c:pt idx="16">
                  <c:v>2.1153723490001379</c:v>
                </c:pt>
                <c:pt idx="17">
                  <c:v>2.3181860881001182</c:v>
                </c:pt>
                <c:pt idx="18">
                  <c:v>2.5545276474047012</c:v>
                </c:pt>
                <c:pt idx="19">
                  <c:v>2.8263221802013061</c:v>
                </c:pt>
                <c:pt idx="20">
                  <c:v>3.1423836412998742</c:v>
                </c:pt>
                <c:pt idx="21">
                  <c:v>3.5126625217884349</c:v>
                </c:pt>
                <c:pt idx="22">
                  <c:v>3.9469121585027409</c:v>
                </c:pt>
                <c:pt idx="23">
                  <c:v>4.4356227580952119</c:v>
                </c:pt>
                <c:pt idx="24">
                  <c:v>5.0255430729853448</c:v>
                </c:pt>
                <c:pt idx="25">
                  <c:v>5.7569041679568675</c:v>
                </c:pt>
                <c:pt idx="26">
                  <c:v>6.6617262130495254</c:v>
                </c:pt>
                <c:pt idx="27">
                  <c:v>7.7913041057952919</c:v>
                </c:pt>
                <c:pt idx="28">
                  <c:v>9.227282901275542</c:v>
                </c:pt>
                <c:pt idx="29">
                  <c:v>11.090158639589276</c:v>
                </c:pt>
                <c:pt idx="30">
                  <c:v>13.558181959458128</c:v>
                </c:pt>
                <c:pt idx="31">
                  <c:v>16.925460616118627</c:v>
                </c:pt>
                <c:pt idx="32">
                  <c:v>21.683836482582585</c:v>
                </c:pt>
                <c:pt idx="33">
                  <c:v>28.722823156114856</c:v>
                </c:pt>
                <c:pt idx="34">
                  <c:v>39.853224457796323</c:v>
                </c:pt>
                <c:pt idx="35">
                  <c:v>59.423683328520461</c:v>
                </c:pt>
                <c:pt idx="36">
                  <c:v>100.49648079659595</c:v>
                </c:pt>
                <c:pt idx="37">
                  <c:v>230.01406753576902</c:v>
                </c:pt>
              </c:numCache>
            </c:numRef>
          </c:xVal>
          <c:yVal>
            <c:numRef>
              <c:f>'[まとめ.xlsx]5258'!$C$2:$C$39</c:f>
              <c:numCache>
                <c:formatCode>General</c:formatCode>
                <c:ptCount val="38"/>
                <c:pt idx="0">
                  <c:v>1.3333474309978881E-6</c:v>
                </c:pt>
                <c:pt idx="1">
                  <c:v>1.7418445333333381E-4</c:v>
                </c:pt>
                <c:pt idx="2">
                  <c:v>2.9286424458598725E-4</c:v>
                </c:pt>
                <c:pt idx="3">
                  <c:v>4.299542726114688E-4</c:v>
                </c:pt>
                <c:pt idx="4">
                  <c:v>6.1865012212314232E-4</c:v>
                </c:pt>
                <c:pt idx="5">
                  <c:v>8.4693260467091761E-4</c:v>
                </c:pt>
                <c:pt idx="6">
                  <c:v>1.0779560580891719E-3</c:v>
                </c:pt>
                <c:pt idx="7">
                  <c:v>1.298275006369431E-3</c:v>
                </c:pt>
                <c:pt idx="8">
                  <c:v>1.5342962819532941E-3</c:v>
                </c:pt>
                <c:pt idx="9">
                  <c:v>1.7785543796178405E-3</c:v>
                </c:pt>
                <c:pt idx="10">
                  <c:v>2.0458480849256827E-3</c:v>
                </c:pt>
                <c:pt idx="11">
                  <c:v>2.3500070624203947E-3</c:v>
                </c:pt>
                <c:pt idx="12">
                  <c:v>2.6693278216560704E-3</c:v>
                </c:pt>
                <c:pt idx="13">
                  <c:v>3.0324558029724002E-3</c:v>
                </c:pt>
                <c:pt idx="14">
                  <c:v>3.4298416475583983E-3</c:v>
                </c:pt>
                <c:pt idx="15">
                  <c:v>3.8814817749469417E-3</c:v>
                </c:pt>
                <c:pt idx="16">
                  <c:v>4.4013874547770924E-3</c:v>
                </c:pt>
                <c:pt idx="17">
                  <c:v>4.9994176237792114E-3</c:v>
                </c:pt>
                <c:pt idx="18">
                  <c:v>5.6953284823779426E-3</c:v>
                </c:pt>
                <c:pt idx="19">
                  <c:v>6.4996258513800639E-3</c:v>
                </c:pt>
                <c:pt idx="20">
                  <c:v>7.4457986411889865E-3</c:v>
                </c:pt>
                <c:pt idx="21">
                  <c:v>8.5569604076433207E-3</c:v>
                </c:pt>
                <c:pt idx="22">
                  <c:v>9.8579648237792569E-3</c:v>
                </c:pt>
                <c:pt idx="23">
                  <c:v>1.1380892721868412E-2</c:v>
                </c:pt>
                <c:pt idx="24">
                  <c:v>1.3072163346072236E-2</c:v>
                </c:pt>
                <c:pt idx="25">
                  <c:v>1.508553650955414E-2</c:v>
                </c:pt>
                <c:pt idx="26">
                  <c:v>1.755937138004246E-2</c:v>
                </c:pt>
                <c:pt idx="27">
                  <c:v>2.0644929936305741E-2</c:v>
                </c:pt>
                <c:pt idx="28">
                  <c:v>2.4572411719745231E-2</c:v>
                </c:pt>
                <c:pt idx="29">
                  <c:v>2.9659844925690092E-2</c:v>
                </c:pt>
                <c:pt idx="30">
                  <c:v>3.6413379464968344E-2</c:v>
                </c:pt>
                <c:pt idx="31">
                  <c:v>4.5570505358811061E-2</c:v>
                </c:pt>
                <c:pt idx="32">
                  <c:v>5.8353758760084765E-2</c:v>
                </c:pt>
                <c:pt idx="33">
                  <c:v>7.7212748365180481E-2</c:v>
                </c:pt>
                <c:pt idx="34">
                  <c:v>0.10666399881104049</c:v>
                </c:pt>
                <c:pt idx="35">
                  <c:v>0.1569578377919332</c:v>
                </c:pt>
                <c:pt idx="36">
                  <c:v>0.25758236042462951</c:v>
                </c:pt>
                <c:pt idx="37">
                  <c:v>0.53675195753715665</c:v>
                </c:pt>
              </c:numCache>
            </c:numRef>
          </c:yVal>
        </c:ser>
        <c:ser>
          <c:idx val="0"/>
          <c:order val="0"/>
          <c:tx>
            <c:v>5257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'[まとめ.xlsx]5257'!$B$2:$B$39</c:f>
              <c:numCache>
                <c:formatCode>General</c:formatCode>
                <c:ptCount val="38"/>
                <c:pt idx="0">
                  <c:v>1</c:v>
                </c:pt>
                <c:pt idx="1">
                  <c:v>0.995102182396298</c:v>
                </c:pt>
                <c:pt idx="2">
                  <c:v>0.99859170400346853</c:v>
                </c:pt>
                <c:pt idx="3">
                  <c:v>1.0087469287469328</c:v>
                </c:pt>
                <c:pt idx="4">
                  <c:v>1.0288053186876716</c:v>
                </c:pt>
                <c:pt idx="5">
                  <c:v>1.0577829166064461</c:v>
                </c:pt>
                <c:pt idx="6">
                  <c:v>1.0943315508021392</c:v>
                </c:pt>
                <c:pt idx="7">
                  <c:v>1.1402919497037192</c:v>
                </c:pt>
                <c:pt idx="8">
                  <c:v>1.1933747651394671</c:v>
                </c:pt>
                <c:pt idx="9">
                  <c:v>1.2560659054776702</c:v>
                </c:pt>
                <c:pt idx="10">
                  <c:v>1.3293597340656165</c:v>
                </c:pt>
                <c:pt idx="11">
                  <c:v>1.4147477959242658</c:v>
                </c:pt>
                <c:pt idx="12">
                  <c:v>1.5118254082959914</c:v>
                </c:pt>
                <c:pt idx="13">
                  <c:v>1.6235640988582158</c:v>
                </c:pt>
                <c:pt idx="14">
                  <c:v>1.7524497759791835</c:v>
                </c:pt>
                <c:pt idx="15">
                  <c:v>1.8989333718745482</c:v>
                </c:pt>
                <c:pt idx="16">
                  <c:v>2.0678595172712817</c:v>
                </c:pt>
                <c:pt idx="17">
                  <c:v>2.2648243965891042</c:v>
                </c:pt>
                <c:pt idx="18">
                  <c:v>2.4902442549501371</c:v>
                </c:pt>
                <c:pt idx="19">
                  <c:v>2.7515999421881792</c:v>
                </c:pt>
                <c:pt idx="20">
                  <c:v>3.0566844919786007</c:v>
                </c:pt>
                <c:pt idx="21">
                  <c:v>3.4143546755311465</c:v>
                </c:pt>
                <c:pt idx="22">
                  <c:v>3.8321260297730775</c:v>
                </c:pt>
                <c:pt idx="23">
                  <c:v>4.2860413354531302</c:v>
                </c:pt>
                <c:pt idx="24">
                  <c:v>4.8625292672351241</c:v>
                </c:pt>
                <c:pt idx="25">
                  <c:v>5.5699841017488065</c:v>
                </c:pt>
                <c:pt idx="26">
                  <c:v>6.4439138603844475</c:v>
                </c:pt>
                <c:pt idx="27">
                  <c:v>7.5372163607457665</c:v>
                </c:pt>
                <c:pt idx="28">
                  <c:v>8.9285734932793659</c:v>
                </c:pt>
                <c:pt idx="29">
                  <c:v>10.731146119381414</c:v>
                </c:pt>
                <c:pt idx="30">
                  <c:v>13.11611504552681</c:v>
                </c:pt>
                <c:pt idx="31">
                  <c:v>16.365948836536973</c:v>
                </c:pt>
                <c:pt idx="32">
                  <c:v>20.943488943488926</c:v>
                </c:pt>
                <c:pt idx="33">
                  <c:v>27.693597340656165</c:v>
                </c:pt>
                <c:pt idx="34">
                  <c:v>38.286920075155365</c:v>
                </c:pt>
                <c:pt idx="35">
                  <c:v>56.718716577540107</c:v>
                </c:pt>
                <c:pt idx="36">
                  <c:v>94.588235294117666</c:v>
                </c:pt>
                <c:pt idx="37">
                  <c:v>206.80907645613527</c:v>
                </c:pt>
              </c:numCache>
            </c:numRef>
          </c:xVal>
          <c:yVal>
            <c:numRef>
              <c:f>'[まとめ.xlsx]5257'!$C$2:$C$39</c:f>
              <c:numCache>
                <c:formatCode>General</c:formatCode>
                <c:ptCount val="38"/>
                <c:pt idx="0">
                  <c:v>-2.8327473460722017E-7</c:v>
                </c:pt>
                <c:pt idx="1">
                  <c:v>1.5890822029724041E-4</c:v>
                </c:pt>
                <c:pt idx="2">
                  <c:v>2.6671791082802718E-4</c:v>
                </c:pt>
                <c:pt idx="3">
                  <c:v>3.947394279405547E-4</c:v>
                </c:pt>
                <c:pt idx="4">
                  <c:v>5.6564476964755838E-4</c:v>
                </c:pt>
                <c:pt idx="5">
                  <c:v>7.8409485333333665E-4</c:v>
                </c:pt>
                <c:pt idx="6">
                  <c:v>1.0130710615711281E-3</c:v>
                </c:pt>
                <c:pt idx="7">
                  <c:v>1.2175152854352442E-3</c:v>
                </c:pt>
                <c:pt idx="8">
                  <c:v>1.4466390782165621E-3</c:v>
                </c:pt>
                <c:pt idx="9">
                  <c:v>1.6849716991932111E-3</c:v>
                </c:pt>
                <c:pt idx="10">
                  <c:v>1.9205118505307933E-3</c:v>
                </c:pt>
                <c:pt idx="11">
                  <c:v>2.1939030335456481E-3</c:v>
                </c:pt>
                <c:pt idx="12">
                  <c:v>2.4852156670912991E-3</c:v>
                </c:pt>
                <c:pt idx="13">
                  <c:v>2.8179093876857801E-3</c:v>
                </c:pt>
                <c:pt idx="14">
                  <c:v>3.1923429808917193E-3</c:v>
                </c:pt>
                <c:pt idx="15">
                  <c:v>3.6214391847133802E-3</c:v>
                </c:pt>
                <c:pt idx="16">
                  <c:v>4.1082106360934185E-3</c:v>
                </c:pt>
                <c:pt idx="17">
                  <c:v>4.6722780297239934E-3</c:v>
                </c:pt>
                <c:pt idx="18">
                  <c:v>5.3330377970276224E-3</c:v>
                </c:pt>
                <c:pt idx="19">
                  <c:v>6.0957296441613894E-3</c:v>
                </c:pt>
                <c:pt idx="20">
                  <c:v>6.9828095932059631E-3</c:v>
                </c:pt>
                <c:pt idx="21">
                  <c:v>8.0291188755838641E-3</c:v>
                </c:pt>
                <c:pt idx="22">
                  <c:v>9.2565372823779826E-3</c:v>
                </c:pt>
                <c:pt idx="23">
                  <c:v>1.0674809138004247E-2</c:v>
                </c:pt>
                <c:pt idx="24">
                  <c:v>1.2264138343949045E-2</c:v>
                </c:pt>
                <c:pt idx="25">
                  <c:v>1.4163529613588214E-2</c:v>
                </c:pt>
                <c:pt idx="26">
                  <c:v>1.6505605757961821E-2</c:v>
                </c:pt>
                <c:pt idx="27">
                  <c:v>1.9419473171974521E-2</c:v>
                </c:pt>
                <c:pt idx="28">
                  <c:v>2.3136679898089169E-2</c:v>
                </c:pt>
                <c:pt idx="29">
                  <c:v>2.794453095541401E-2</c:v>
                </c:pt>
                <c:pt idx="30">
                  <c:v>3.43156201104034E-2</c:v>
                </c:pt>
                <c:pt idx="31">
                  <c:v>4.2948459040339712E-2</c:v>
                </c:pt>
                <c:pt idx="32">
                  <c:v>5.4976347753715502E-2</c:v>
                </c:pt>
                <c:pt idx="33">
                  <c:v>7.2646233392781423E-2</c:v>
                </c:pt>
                <c:pt idx="34">
                  <c:v>0.10009954529087049</c:v>
                </c:pt>
                <c:pt idx="35">
                  <c:v>0.14660113868365177</c:v>
                </c:pt>
                <c:pt idx="36">
                  <c:v>0.23813645554140231</c:v>
                </c:pt>
                <c:pt idx="37">
                  <c:v>0.48320104186836521</c:v>
                </c:pt>
              </c:numCache>
            </c:numRef>
          </c:yVal>
        </c:ser>
        <c:axId val="45649280"/>
        <c:axId val="46872064"/>
      </c:scatterChart>
      <c:valAx>
        <c:axId val="45649280"/>
        <c:scaling>
          <c:orientation val="minMax"/>
          <c:max val="100"/>
        </c:scaling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/>
                  <a:t>Gain</a:t>
                </a:r>
              </a:p>
            </c:rich>
          </c:tx>
          <c:layout>
            <c:manualLayout>
              <c:xMode val="edge"/>
              <c:yMode val="edge"/>
              <c:x val="0.50947498398228508"/>
              <c:y val="0.8189030583903376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46872064"/>
        <c:crosses val="autoZero"/>
        <c:crossBetween val="midCat"/>
      </c:valAx>
      <c:valAx>
        <c:axId val="46872064"/>
        <c:scaling>
          <c:orientation val="minMax"/>
          <c:max val="0.16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ja-JP" altLang="en-US" sz="1400"/>
                  <a:t>リークカレントの増加量</a:t>
                </a:r>
                <a:r>
                  <a:rPr lang="en-US" altLang="ja-JP" sz="1400"/>
                  <a:t>[</a:t>
                </a:r>
                <a:r>
                  <a:rPr lang="el-GR" altLang="en-US" sz="1400"/>
                  <a:t>μ</a:t>
                </a:r>
                <a:r>
                  <a:rPr lang="en-US" altLang="en-US" sz="1400"/>
                  <a:t>A/mm^2]</a:t>
                </a:r>
                <a:endParaRPr lang="el-GR" altLang="en-US" sz="1400"/>
              </a:p>
            </c:rich>
          </c:tx>
          <c:layout>
            <c:manualLayout>
              <c:xMode val="edge"/>
              <c:yMode val="edge"/>
              <c:x val="1.1530788274645142E-2"/>
              <c:y val="0.1979886395601439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456492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"/>
          <c:y val="0.1173938711301581"/>
          <c:w val="0.98822883552558183"/>
          <c:h val="8.5937555401645674E-2"/>
        </c:manualLayout>
      </c:layout>
      <c:spPr>
        <a:solidFill>
          <a:schemeClr val="bg1"/>
        </a:solidFill>
      </c:spPr>
      <c:txPr>
        <a:bodyPr/>
        <a:lstStyle/>
        <a:p>
          <a:pPr>
            <a:defRPr sz="1100"/>
          </a:pPr>
          <a:endParaRPr lang="ja-JP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0.60324</cdr:x>
      <cdr:y>0.76673</cdr:y>
    </cdr:from>
    <cdr:to>
      <cdr:x>0.77578</cdr:x>
      <cdr:y>0.86771</cdr:y>
    </cdr:to>
    <cdr:sp macro="" textlink="">
      <cdr:nvSpPr>
        <cdr:cNvPr id="2" name="テキスト ボックス 18"/>
        <cdr:cNvSpPr txBox="1"/>
      </cdr:nvSpPr>
      <cdr:spPr>
        <a:xfrm xmlns:a="http://schemas.openxmlformats.org/drawingml/2006/main">
          <a:off x="2686124" y="2570708"/>
          <a:ext cx="768276" cy="338554"/>
        </a:xfrm>
        <a:prstGeom xmlns:a="http://schemas.openxmlformats.org/drawingml/2006/main" prst="rect">
          <a:avLst/>
        </a:prstGeom>
        <a:gradFill xmlns:a="http://schemas.openxmlformats.org/drawingml/2006/main" rotWithShape="1">
          <a:gsLst>
            <a:gs pos="0">
              <a:srgbClr val="4BACC6">
                <a:tint val="65000"/>
                <a:shade val="100000"/>
                <a:satMod val="133000"/>
              </a:srgbClr>
            </a:gs>
            <a:gs pos="15000">
              <a:srgbClr val="4BACC6">
                <a:tint val="50000"/>
                <a:shade val="100000"/>
                <a:satMod val="140000"/>
              </a:srgbClr>
            </a:gs>
            <a:gs pos="100000">
              <a:srgbClr val="4BACC6">
                <a:tint val="10000"/>
                <a:shade val="100000"/>
                <a:satMod val="135000"/>
              </a:srgbClr>
            </a:gs>
          </a:gsLst>
          <a:lin ang="16200000" scaled="1"/>
        </a:gradFill>
        <a:ln xmlns:a="http://schemas.openxmlformats.org/drawingml/2006/main" w="12700">
          <a:solidFill>
            <a:srgbClr val="4BACC6"/>
          </a:solidFill>
          <a:prstDash val="solid"/>
        </a:ln>
        <a:effectLst xmlns:a="http://schemas.openxmlformats.org/drawingml/2006/main">
          <a:outerShdw blurRad="50800" dist="25400" dir="5400000">
            <a:srgbClr val="000000">
              <a:alpha val="43137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Trebuchet MS"/>
            </a:defRPr>
          </a:lvl9pPr>
        </a:lstStyle>
        <a:p xmlns:a="http://schemas.openxmlformats.org/drawingml/2006/main">
          <a:r>
            <a:rPr kumimoji="1" lang="en-US" altLang="ja-JP" sz="1600" dirty="0" smtClean="0"/>
            <a:t>thin P</a:t>
          </a:r>
          <a:endParaRPr kumimoji="1" lang="ja-JP" alt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74545-ED55-4F85-A1E2-3A83939B02E1}" type="datetimeFigureOut">
              <a:rPr kumimoji="1" lang="ja-JP" altLang="en-US" smtClean="0"/>
              <a:pPr/>
              <a:t>2010/8/8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35E80-4763-4A87-89B8-245860EFF1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A383A-58B9-4D82-B4D2-667E5BC01614}" type="datetimeFigureOut">
              <a:rPr kumimoji="1" lang="ja-JP" altLang="en-US" smtClean="0"/>
              <a:pPr/>
              <a:t>2010/8/8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17ADC-AD1A-41D4-8ED4-A2EF9904D7F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まず、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5DD75-65E3-4675-9032-0FC7A79E7628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76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33EF72-C362-41C1-BE66-5F7F2BE2CB9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Belle</a:t>
            </a:r>
            <a:r>
              <a:rPr kumimoji="1" lang="ja-JP" altLang="en-US" dirty="0" smtClean="0"/>
              <a:t>実験は周長</a:t>
            </a:r>
            <a:r>
              <a:rPr kumimoji="1" lang="en-US" altLang="ja-JP" dirty="0" smtClean="0"/>
              <a:t>3km</a:t>
            </a:r>
            <a:r>
              <a:rPr kumimoji="1" lang="ja-JP" altLang="en-US" dirty="0" smtClean="0"/>
              <a:t>の加速器上に置かれた検出器を用いて、電子・陽電子の衝突により生じる粒子の識別を行っています。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今後アップグレードに伴い、この図の緑色で示されているエアロジェルチェレンコフカウンターと呼ばれる検出器からエンドキャップ部分をエアロジェル </a:t>
            </a:r>
            <a:r>
              <a:rPr kumimoji="1" lang="en-US" altLang="ja-JP" dirty="0" smtClean="0"/>
              <a:t>RICH</a:t>
            </a:r>
            <a:r>
              <a:rPr kumimoji="1" lang="ja-JP" altLang="en-US" dirty="0" smtClean="0"/>
              <a:t>と呼ばれる新しい検出器に変える計画に向けて、私はエアロジェル </a:t>
            </a:r>
            <a:r>
              <a:rPr kumimoji="1" lang="en-US" altLang="ja-JP" dirty="0" smtClean="0"/>
              <a:t>RICH</a:t>
            </a:r>
            <a:r>
              <a:rPr kumimoji="1" lang="ja-JP" altLang="en-US" dirty="0" smtClean="0"/>
              <a:t>の研究開発に取り組んでいます。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5DD75-65E3-4675-9032-0FC7A79E7628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Belle</a:t>
            </a:r>
            <a:r>
              <a:rPr kumimoji="1" lang="ja-JP" altLang="en-US" dirty="0" smtClean="0"/>
              <a:t>実験は周長</a:t>
            </a:r>
            <a:r>
              <a:rPr kumimoji="1" lang="en-US" altLang="ja-JP" dirty="0" smtClean="0"/>
              <a:t>3km</a:t>
            </a:r>
            <a:r>
              <a:rPr kumimoji="1" lang="ja-JP" altLang="en-US" dirty="0" smtClean="0"/>
              <a:t>の加速器上に置かれた検出器を用いて、電子・陽電子の衝突により生じる粒子の識別を行っています。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今後アップグレードに伴い、この図の緑色で示されているエアロジェルチェレンコフカウンターと呼ばれる検出器からエンドキャップ部分をエアロジェル </a:t>
            </a:r>
            <a:r>
              <a:rPr kumimoji="1" lang="en-US" altLang="ja-JP" dirty="0" smtClean="0"/>
              <a:t>RICH</a:t>
            </a:r>
            <a:r>
              <a:rPr kumimoji="1" lang="ja-JP" altLang="en-US" dirty="0" smtClean="0"/>
              <a:t>と呼ばれる新しい検出器に変える計画に向けて、私はエアロジェル </a:t>
            </a:r>
            <a:r>
              <a:rPr kumimoji="1" lang="en-US" altLang="ja-JP" dirty="0" smtClean="0"/>
              <a:t>RICH</a:t>
            </a:r>
            <a:r>
              <a:rPr kumimoji="1" lang="ja-JP" altLang="en-US" dirty="0" smtClean="0"/>
              <a:t>の研究開発に取り組んでいます。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5DD75-65E3-4675-9032-0FC7A79E7628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そのような要求を満たすものとして、私は</a:t>
            </a:r>
            <a:r>
              <a:rPr kumimoji="1" lang="en-US" altLang="ja-JP" dirty="0" smtClean="0"/>
              <a:t>HAPD</a:t>
            </a:r>
            <a:r>
              <a:rPr kumimoji="1" lang="ja-JP" altLang="en-US" dirty="0" smtClean="0"/>
              <a:t>と呼ばれる光検出器の研究を行っています。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HAPD</a:t>
            </a:r>
            <a:r>
              <a:rPr kumimoji="1" lang="ja-JP" altLang="en-US" dirty="0" smtClean="0"/>
              <a:t>はこの図のように、光電面と半導体検出器</a:t>
            </a:r>
            <a:r>
              <a:rPr kumimoji="1" lang="en-US" altLang="ja-JP" dirty="0" smtClean="0"/>
              <a:t>APD</a:t>
            </a:r>
            <a:r>
              <a:rPr kumimoji="1" lang="ja-JP" altLang="en-US" dirty="0" smtClean="0"/>
              <a:t>からできていて、その間は真空管になっています。最初に光電面に入射した電子は増幅されて、最終的には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＾５倍になります。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HAPD</a:t>
            </a:r>
            <a:r>
              <a:rPr kumimoji="1" lang="ja-JP" altLang="en-US" dirty="0" smtClean="0"/>
              <a:t>特徴として、・・・があります。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5DD75-65E3-4675-9032-0FC7A79E7628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D2DE-5746-4A29-B9A5-3E1B7BEC32B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そのような要求を満たすものとして、私は</a:t>
            </a:r>
            <a:r>
              <a:rPr kumimoji="1" lang="en-US" altLang="ja-JP" dirty="0" smtClean="0"/>
              <a:t>HAPD</a:t>
            </a:r>
            <a:r>
              <a:rPr kumimoji="1" lang="ja-JP" altLang="en-US" dirty="0" smtClean="0"/>
              <a:t>と呼ばれる光検出器の研究を行っています。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HAPD</a:t>
            </a:r>
            <a:r>
              <a:rPr kumimoji="1" lang="ja-JP" altLang="en-US" dirty="0" smtClean="0"/>
              <a:t>はこの図のように、光電面と半導体検出器</a:t>
            </a:r>
            <a:r>
              <a:rPr kumimoji="1" lang="en-US" altLang="ja-JP" dirty="0" smtClean="0"/>
              <a:t>APD</a:t>
            </a:r>
            <a:r>
              <a:rPr kumimoji="1" lang="ja-JP" altLang="en-US" dirty="0" smtClean="0"/>
              <a:t>からできていて、その間は真空管になっています。最初に光電面に入射した電子は増幅されて、最終的には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＾５倍になります。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HAPD</a:t>
            </a:r>
            <a:r>
              <a:rPr kumimoji="1" lang="ja-JP" altLang="en-US" dirty="0" smtClean="0"/>
              <a:t>特徴として、・・・があります。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5DD75-65E3-4675-9032-0FC7A79E7628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6E70-FD93-4688-9D7E-E83FBBD1E002}" type="datetime1">
              <a:rPr lang="en-US" altLang="ja-JP" smtClean="0"/>
              <a:pPr/>
              <a:t>8/8/2010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&lt;#&gt;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96F13-CAD5-4872-8FC3-1E9D3427A6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96944" cy="1827635"/>
          </a:xfrm>
        </p:spPr>
        <p:txBody>
          <a:bodyPr>
            <a:noAutofit/>
          </a:bodyPr>
          <a:lstStyle/>
          <a:p>
            <a:r>
              <a:rPr lang="ja-JP" altLang="en-US" sz="3600" dirty="0"/>
              <a:t>エアロジェル</a:t>
            </a:r>
            <a:r>
              <a:rPr lang="en-US" altLang="ja-JP" sz="3600" dirty="0"/>
              <a:t>RICH</a:t>
            </a:r>
            <a:r>
              <a:rPr lang="ja-JP" altLang="en-US" sz="3600" dirty="0"/>
              <a:t>検出器のため</a:t>
            </a:r>
            <a:r>
              <a:rPr lang="ja-JP" altLang="en-US" sz="3600" dirty="0" smtClean="0"/>
              <a:t>の光</a:t>
            </a:r>
            <a:r>
              <a:rPr lang="ja-JP" altLang="en-US" sz="3600" dirty="0"/>
              <a:t>検出器</a:t>
            </a:r>
            <a:r>
              <a:rPr lang="en-US" altLang="ja-JP" sz="3600" dirty="0"/>
              <a:t>HAPD</a:t>
            </a:r>
            <a:r>
              <a:rPr lang="ja-JP" altLang="en-US" sz="3600" dirty="0" smtClean="0"/>
              <a:t>の</a:t>
            </a:r>
            <a:r>
              <a:rPr lang="ja-JP" altLang="en-US" sz="3600" dirty="0"/>
              <a:t>中性子耐性についての評価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名古屋大学    </a:t>
            </a:r>
            <a:r>
              <a:rPr kumimoji="1" lang="en-US" altLang="ja-JP" dirty="0" smtClean="0"/>
              <a:t>M2 </a:t>
            </a:r>
            <a:r>
              <a:rPr kumimoji="1" lang="ja-JP" altLang="en-US" dirty="0" smtClean="0"/>
              <a:t>今村美貴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/>
          <p:cNvSpPr/>
          <p:nvPr/>
        </p:nvSpPr>
        <p:spPr>
          <a:xfrm>
            <a:off x="214282" y="1000108"/>
            <a:ext cx="857256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71810"/>
            <a:ext cx="3194352" cy="23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40"/>
          <p:cNvGrpSpPr/>
          <p:nvPr/>
        </p:nvGrpSpPr>
        <p:grpSpPr>
          <a:xfrm>
            <a:off x="500034" y="2643182"/>
            <a:ext cx="4584869" cy="2857520"/>
            <a:chOff x="6059327" y="1357298"/>
            <a:chExt cx="2870359" cy="2357454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59327" y="1657828"/>
              <a:ext cx="2870359" cy="2056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500794" y="1357298"/>
              <a:ext cx="2286016" cy="35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</a:rPr>
                <a:t>250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n</a:t>
              </a:r>
              <a:r>
                <a:rPr kumimoji="1" lang="en-US" altLang="ja-JP" sz="2400" dirty="0" smtClean="0"/>
                <a:t>sec,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-8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.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5kV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858147" y="2143123"/>
              <a:ext cx="799400" cy="401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0000"/>
                  </a:solidFill>
                </a:rPr>
                <a:t>S/N=7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正方形/長方形 36"/>
          <p:cNvSpPr/>
          <p:nvPr/>
        </p:nvSpPr>
        <p:spPr>
          <a:xfrm>
            <a:off x="2285984" y="1857364"/>
            <a:ext cx="50720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500" dirty="0" smtClean="0"/>
              <a:t>　</a:t>
            </a:r>
            <a:r>
              <a:rPr lang="ja-JP" altLang="en-US" sz="2500" u="sng" dirty="0" smtClean="0"/>
              <a:t>ピーキングタイムの短縮</a:t>
            </a:r>
            <a:endParaRPr lang="en-US" altLang="ja-JP" sz="2500" u="sng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500" dirty="0" smtClean="0"/>
              <a:t>　</a:t>
            </a:r>
            <a:r>
              <a:rPr lang="en-US" altLang="ja-JP" sz="2500" u="sng" dirty="0" smtClean="0"/>
              <a:t>HV</a:t>
            </a:r>
            <a:r>
              <a:rPr lang="ja-JP" altLang="en-US" sz="2500" u="sng" dirty="0" smtClean="0"/>
              <a:t>を上げる</a:t>
            </a:r>
            <a:endParaRPr lang="en-US" altLang="ja-JP" sz="2500" u="sng" dirty="0"/>
          </a:p>
        </p:txBody>
      </p:sp>
      <p:sp>
        <p:nvSpPr>
          <p:cNvPr id="38" name="正方形/長方形 37"/>
          <p:cNvSpPr/>
          <p:nvPr/>
        </p:nvSpPr>
        <p:spPr>
          <a:xfrm>
            <a:off x="2500298" y="-71462"/>
            <a:ext cx="4143404" cy="57150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Single photon </a:t>
            </a:r>
            <a:r>
              <a:rPr lang="ja-JP" altLang="en-US" sz="2800" dirty="0" smtClean="0">
                <a:solidFill>
                  <a:schemeClr val="tx1"/>
                </a:solidFill>
              </a:rPr>
              <a:t>応答の改善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60" y="1500174"/>
            <a:ext cx="2143140" cy="153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正方形/長方形 35"/>
          <p:cNvSpPr/>
          <p:nvPr/>
        </p:nvSpPr>
        <p:spPr>
          <a:xfrm>
            <a:off x="500034" y="2000240"/>
            <a:ext cx="171451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 smtClean="0">
                <a:solidFill>
                  <a:schemeClr val="tx1"/>
                </a:solidFill>
              </a:rPr>
              <a:t>改善策</a:t>
            </a:r>
            <a:endParaRPr kumimoji="1" lang="ja-JP" altLang="en-US" sz="2700" b="1" dirty="0">
              <a:solidFill>
                <a:schemeClr val="tx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0" y="5540091"/>
            <a:ext cx="92869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500" dirty="0" smtClean="0"/>
              <a:t>　ピーキングタイムを</a:t>
            </a:r>
            <a:r>
              <a:rPr lang="en-US" altLang="ja-JP" sz="2500" dirty="0" smtClean="0"/>
              <a:t>1/4</a:t>
            </a:r>
            <a:r>
              <a:rPr lang="ja-JP" altLang="en-US" sz="2500" dirty="0" smtClean="0"/>
              <a:t>にすることで、</a:t>
            </a:r>
            <a:r>
              <a:rPr lang="en-US" altLang="ja-JP" sz="2500" dirty="0" smtClean="0"/>
              <a:t>S/N~6</a:t>
            </a:r>
            <a:r>
              <a:rPr lang="ja-JP" altLang="en-US" sz="2500" dirty="0" smtClean="0"/>
              <a:t>程度まで回復すると予</a:t>
            </a:r>
            <a:endParaRPr lang="en-US" altLang="ja-JP" sz="2500" dirty="0" smtClean="0"/>
          </a:p>
          <a:p>
            <a:r>
              <a:rPr lang="ja-JP" altLang="en-US" sz="2500" dirty="0" smtClean="0"/>
              <a:t>　 想　⇒　</a:t>
            </a:r>
            <a:r>
              <a:rPr lang="en-US" altLang="ja-JP" sz="2500" dirty="0" smtClean="0"/>
              <a:t>HV</a:t>
            </a:r>
            <a:r>
              <a:rPr lang="ja-JP" altLang="en-US" sz="2500" dirty="0" smtClean="0"/>
              <a:t>を上げることで、打ち込みゲインが</a:t>
            </a:r>
            <a:r>
              <a:rPr lang="en-US" altLang="ja-JP" sz="2500" dirty="0" smtClean="0"/>
              <a:t>30%</a:t>
            </a:r>
            <a:r>
              <a:rPr lang="ja-JP" altLang="en-US" sz="2500" dirty="0" smtClean="0"/>
              <a:t>向上し、</a:t>
            </a:r>
            <a:r>
              <a:rPr lang="en-US" altLang="ja-JP" sz="2500" dirty="0" smtClean="0"/>
              <a:t>S/N=7</a:t>
            </a:r>
            <a:r>
              <a:rPr lang="ja-JP" altLang="en-US" sz="2500" dirty="0" smtClean="0"/>
              <a:t>を</a:t>
            </a:r>
            <a:endParaRPr lang="en-US" altLang="ja-JP" sz="2500" dirty="0" smtClean="0"/>
          </a:p>
          <a:p>
            <a:r>
              <a:rPr lang="ja-JP" altLang="en-US" sz="2500" dirty="0" smtClean="0"/>
              <a:t>　 達成した。</a:t>
            </a:r>
            <a:endParaRPr kumimoji="1" lang="ja-JP" altLang="en-US" sz="2500" dirty="0"/>
          </a:p>
        </p:txBody>
      </p:sp>
      <p:sp>
        <p:nvSpPr>
          <p:cNvPr id="48" name="屈折矢印 47"/>
          <p:cNvSpPr/>
          <p:nvPr/>
        </p:nvSpPr>
        <p:spPr>
          <a:xfrm rot="10800000">
            <a:off x="6357950" y="2000241"/>
            <a:ext cx="571504" cy="714380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428596" y="642918"/>
            <a:ext cx="4857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中性子損傷によって増加するショットノイズ</a:t>
            </a:r>
            <a:r>
              <a:rPr lang="en-US" altLang="ja-JP" dirty="0" err="1" smtClean="0"/>
              <a:t>σ</a:t>
            </a:r>
            <a:r>
              <a:rPr lang="en-US" altLang="ja-JP" baseline="-25000" dirty="0" err="1" smtClean="0"/>
              <a:t>shot</a:t>
            </a:r>
            <a:endParaRPr lang="en-US" altLang="ja-JP" dirty="0" smtClean="0"/>
          </a:p>
        </p:txBody>
      </p:sp>
      <p:graphicFrame>
        <p:nvGraphicFramePr>
          <p:cNvPr id="50" name="Object 4"/>
          <p:cNvGraphicFramePr>
            <a:graphicFrameLocks noChangeAspect="1"/>
          </p:cNvGraphicFramePr>
          <p:nvPr/>
        </p:nvGraphicFramePr>
        <p:xfrm>
          <a:off x="285720" y="1071546"/>
          <a:ext cx="2786092" cy="561077"/>
        </p:xfrm>
        <a:graphic>
          <a:graphicData uri="http://schemas.openxmlformats.org/presentationml/2006/ole">
            <p:oleObj spid="_x0000_s3074" name="数式" r:id="rId6" imgW="1180800" imgH="253800" progId="Equation.3">
              <p:embed/>
            </p:oleObj>
          </a:graphicData>
        </a:graphic>
      </p:graphicFrame>
      <p:sp>
        <p:nvSpPr>
          <p:cNvPr id="51" name="テキスト ボックス 50"/>
          <p:cNvSpPr txBox="1"/>
          <p:nvPr/>
        </p:nvSpPr>
        <p:spPr>
          <a:xfrm>
            <a:off x="3143240" y="114298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i="1" dirty="0" smtClean="0">
                <a:latin typeface="+mn-ea"/>
              </a:rPr>
              <a:t> </a:t>
            </a:r>
            <a:r>
              <a:rPr lang="en-US" altLang="ja-JP" i="1" dirty="0" smtClean="0"/>
              <a:t>I </a:t>
            </a:r>
            <a:r>
              <a:rPr lang="ja-JP" altLang="en-US" dirty="0" smtClean="0"/>
              <a:t>： 漏れ電流　</a:t>
            </a:r>
            <a:r>
              <a:rPr lang="en-US" altLang="ja-JP" i="1" dirty="0" smtClean="0"/>
              <a:t>G </a:t>
            </a:r>
            <a:r>
              <a:rPr lang="ja-JP" altLang="en-US" dirty="0" smtClean="0"/>
              <a:t>：</a:t>
            </a:r>
            <a:r>
              <a:rPr lang="en-US" altLang="ja-JP" dirty="0" smtClean="0"/>
              <a:t>Avalanche gain</a:t>
            </a:r>
            <a:r>
              <a:rPr lang="ja-JP" altLang="en-US" dirty="0" smtClean="0"/>
              <a:t>　</a:t>
            </a:r>
            <a:r>
              <a:rPr lang="en-US" altLang="ja-JP" i="1" dirty="0" err="1" smtClean="0"/>
              <a:t>Δt</a:t>
            </a:r>
            <a:r>
              <a:rPr lang="en-US" altLang="ja-JP" i="1" dirty="0" smtClean="0"/>
              <a:t> </a:t>
            </a:r>
            <a:r>
              <a:rPr lang="ja-JP" altLang="en-US" dirty="0" smtClean="0"/>
              <a:t>： ピーキングタイム　　</a:t>
            </a:r>
            <a:endParaRPr kumimoji="1" lang="en-US" altLang="ja-JP" dirty="0" smtClean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ransition advTm="5194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142876"/>
            <a:ext cx="8786842" cy="857232"/>
          </a:xfrm>
        </p:spPr>
        <p:txBody>
          <a:bodyPr>
            <a:noAutofit/>
          </a:bodyPr>
          <a:lstStyle/>
          <a:p>
            <a:r>
              <a:rPr lang="ja-JP" altLang="en-US" sz="2800" dirty="0" smtClean="0"/>
              <a:t>エアロジェルＲＩＣＨ検出器プロトタイプ試験における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中性子照射したＨＡＰＤの評価</a:t>
            </a:r>
            <a:endParaRPr kumimoji="1" lang="ja-JP" altLang="en-US" sz="2800" dirty="0"/>
          </a:p>
        </p:txBody>
      </p:sp>
      <p:sp>
        <p:nvSpPr>
          <p:cNvPr id="58" name="正方形/長方形 57"/>
          <p:cNvSpPr/>
          <p:nvPr/>
        </p:nvSpPr>
        <p:spPr>
          <a:xfrm>
            <a:off x="-285784" y="2111067"/>
            <a:ext cx="57150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　 </a:t>
            </a:r>
            <a:r>
              <a:rPr lang="en-US" altLang="ja-JP" sz="2400" dirty="0" smtClean="0"/>
              <a:t>  </a:t>
            </a:r>
            <a:r>
              <a:rPr lang="ja-JP" altLang="en-US" sz="2500" dirty="0" smtClean="0"/>
              <a:t>中性子を照射した</a:t>
            </a:r>
            <a:r>
              <a:rPr lang="en-US" altLang="ja-JP" sz="2500" dirty="0" smtClean="0"/>
              <a:t>HAPD</a:t>
            </a:r>
            <a:r>
              <a:rPr lang="ja-JP" altLang="en-US" sz="2500" dirty="0" smtClean="0"/>
              <a:t>と中性子を照</a:t>
            </a:r>
            <a:endParaRPr lang="en-US" altLang="ja-JP" sz="2500" dirty="0" smtClean="0"/>
          </a:p>
          <a:p>
            <a:r>
              <a:rPr lang="ja-JP" altLang="en-US" sz="2500" dirty="0" smtClean="0"/>
              <a:t>　　射していない</a:t>
            </a:r>
            <a:r>
              <a:rPr lang="en-US" altLang="ja-JP" sz="2500" dirty="0" smtClean="0"/>
              <a:t>HAPD</a:t>
            </a:r>
            <a:r>
              <a:rPr lang="ja-JP" altLang="en-US" sz="2500" dirty="0" smtClean="0"/>
              <a:t>について検出光子</a:t>
            </a:r>
            <a:endParaRPr lang="en-US" altLang="ja-JP" sz="2500" dirty="0" smtClean="0"/>
          </a:p>
          <a:p>
            <a:r>
              <a:rPr lang="ja-JP" altLang="en-US" sz="2500" dirty="0" smtClean="0"/>
              <a:t>　　数の比較を行う。</a:t>
            </a:r>
            <a:endParaRPr lang="en-US" altLang="ja-JP" sz="2500" dirty="0" smtClean="0"/>
          </a:p>
        </p:txBody>
      </p:sp>
      <p:pic>
        <p:nvPicPr>
          <p:cNvPr id="34817" name="Picture 1" descr="C:\Users\imamura\Desktop\Beam_test\photo\photo-nishida6-beamtest2009\CIMG0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625528"/>
            <a:ext cx="3571868" cy="2589290"/>
          </a:xfrm>
          <a:prstGeom prst="rect">
            <a:avLst/>
          </a:prstGeom>
          <a:noFill/>
        </p:spPr>
      </p:pic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357158" y="4572008"/>
            <a:ext cx="4071966" cy="1643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HAPD        : HV </a:t>
            </a:r>
            <a:r>
              <a:rPr kumimoji="1" lang="en-US" altLang="ja-JP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‐7kV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2000" b="1" dirty="0" smtClean="0">
                <a:solidFill>
                  <a:schemeClr val="tx1"/>
                </a:solidFill>
              </a:rPr>
              <a:t>　　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ASIC          : shaping time  250 ns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2000" b="1" dirty="0" smtClean="0"/>
              <a:t>エアロジェル</a:t>
            </a:r>
            <a:r>
              <a:rPr lang="en-US" altLang="ja-JP" sz="2000" b="1" dirty="0" smtClean="0"/>
              <a:t>: 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index=1.0455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,</a:t>
            </a:r>
            <a:r>
              <a:rPr lang="ja-JP" altLang="en-US" sz="2000" b="1" dirty="0" smtClean="0"/>
              <a:t>　　　　</a:t>
            </a:r>
            <a:endParaRPr lang="en-US" altLang="ja-JP" sz="2000" b="1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2000" b="1" dirty="0" smtClean="0"/>
              <a:t>　　　　　　　　　</a:t>
            </a:r>
            <a:r>
              <a:rPr lang="en-US" altLang="ja-JP" sz="2000" b="1" dirty="0" smtClean="0"/>
              <a:t>thickness19.6mm</a:t>
            </a:r>
            <a:endParaRPr lang="en-US" altLang="ja-JP" sz="2000" b="1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42908" y="3929066"/>
            <a:ext cx="2214578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500" u="sng" dirty="0" smtClean="0"/>
              <a:t>測定条件</a:t>
            </a:r>
            <a:endParaRPr lang="ja-JP" altLang="en-US" sz="2500" u="sng" dirty="0"/>
          </a:p>
        </p:txBody>
      </p:sp>
      <p:sp>
        <p:nvSpPr>
          <p:cNvPr id="11" name="正方形/長方形 10"/>
          <p:cNvSpPr/>
          <p:nvPr/>
        </p:nvSpPr>
        <p:spPr>
          <a:xfrm>
            <a:off x="357158" y="1643050"/>
            <a:ext cx="1714512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700" b="1" dirty="0" smtClean="0">
                <a:solidFill>
                  <a:schemeClr val="tx1"/>
                </a:solidFill>
              </a:rPr>
              <a:t>目的</a:t>
            </a:r>
            <a:endParaRPr kumimoji="1" lang="ja-JP" altLang="en-US" sz="2700" b="1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43042" y="3929066"/>
            <a:ext cx="337951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ja-JP" altLang="en-US" sz="2400" dirty="0" smtClean="0"/>
              <a:t>（</a:t>
            </a:r>
            <a:r>
              <a:rPr lang="en-US" altLang="ja-JP" sz="2400" dirty="0" smtClean="0"/>
              <a:t>2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/c</a:t>
            </a:r>
            <a:r>
              <a:rPr lang="ja-JP" altLang="en-US" sz="2400" dirty="0" smtClean="0"/>
              <a:t>の電子ビーム）</a:t>
            </a:r>
            <a:endParaRPr lang="en-US" altLang="ja-JP" sz="24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57818" y="114298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KEK</a:t>
            </a:r>
            <a:r>
              <a:rPr lang="ja-JP" altLang="en-US" dirty="0" smtClean="0"/>
              <a:t>富士ビームライン　昨年</a:t>
            </a:r>
            <a:r>
              <a:rPr lang="en-US" altLang="ja-JP" dirty="0" smtClean="0"/>
              <a:t>11</a:t>
            </a:r>
            <a:r>
              <a:rPr lang="ja-JP" altLang="en-US" dirty="0" smtClean="0"/>
              <a:t>月実施</a:t>
            </a:r>
            <a:endParaRPr lang="en-US" altLang="ja-JP" dirty="0" smtClean="0"/>
          </a:p>
        </p:txBody>
      </p:sp>
      <p:pic>
        <p:nvPicPr>
          <p:cNvPr id="90114" name="Picture 2" descr="C:\Users\imamura\Desktop\Beam_test\photo\IMG_3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1" y="4179099"/>
            <a:ext cx="3571869" cy="2678902"/>
          </a:xfrm>
          <a:prstGeom prst="rect">
            <a:avLst/>
          </a:prstGeom>
          <a:noFill/>
        </p:spPr>
      </p:pic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ransition advTm="2569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85818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　　検出光子数の比較</a:t>
            </a:r>
            <a:endParaRPr kumimoji="1" lang="ja-JP" altLang="en-US" sz="3200" dirty="0"/>
          </a:p>
        </p:txBody>
      </p:sp>
      <p:pic>
        <p:nvPicPr>
          <p:cNvPr id="71" name="Picture 3" descr="C:\Users\imamura\Desktop\run157_colz.ep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7692"/>
          <a:stretch>
            <a:fillRect/>
          </a:stretch>
        </p:blipFill>
        <p:spPr bwMode="auto">
          <a:xfrm>
            <a:off x="285720" y="1267214"/>
            <a:ext cx="5286380" cy="3304794"/>
          </a:xfrm>
          <a:prstGeom prst="rect">
            <a:avLst/>
          </a:prstGeom>
          <a:noFill/>
        </p:spPr>
      </p:pic>
      <p:sp>
        <p:nvSpPr>
          <p:cNvPr id="43" name="テキスト ボックス 42"/>
          <p:cNvSpPr txBox="1"/>
          <p:nvPr/>
        </p:nvSpPr>
        <p:spPr>
          <a:xfrm>
            <a:off x="1500166" y="642918"/>
            <a:ext cx="26432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中性子照射した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HAPD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928630" y="1428736"/>
            <a:ext cx="4000528" cy="1428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000068" y="1071546"/>
            <a:ext cx="1285884" cy="64294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1</a:t>
            </a:r>
            <a:r>
              <a:rPr lang="en-US" altLang="ja-JP" sz="1400" dirty="0" smtClean="0">
                <a:solidFill>
                  <a:srgbClr val="FF0000"/>
                </a:solidFill>
              </a:rPr>
              <a:t>x10</a:t>
            </a:r>
            <a:r>
              <a:rPr lang="en-US" altLang="ja-JP" sz="1400" baseline="30000" dirty="0" smtClean="0">
                <a:solidFill>
                  <a:srgbClr val="FF0000"/>
                </a:solidFill>
              </a:rPr>
              <a:t>11</a:t>
            </a:r>
          </a:p>
          <a:p>
            <a:pPr algn="ctr"/>
            <a:r>
              <a:rPr lang="en-US" altLang="ja-JP" sz="1400" dirty="0" smtClean="0">
                <a:solidFill>
                  <a:srgbClr val="FF0000"/>
                </a:solidFill>
              </a:rPr>
              <a:t>(belleⅡ1</a:t>
            </a:r>
            <a:r>
              <a:rPr lang="ja-JP" altLang="en-US" sz="1400" dirty="0" smtClean="0">
                <a:solidFill>
                  <a:srgbClr val="FF0000"/>
                </a:solidFill>
              </a:rPr>
              <a:t>年分</a:t>
            </a:r>
            <a:r>
              <a:rPr lang="en-US" altLang="ja-JP" sz="1400" dirty="0" smtClean="0">
                <a:solidFill>
                  <a:srgbClr val="FF0000"/>
                </a:solidFill>
              </a:rPr>
              <a:t>)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71704" y="1071546"/>
            <a:ext cx="928694" cy="64294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rgbClr val="FF0000"/>
                </a:solidFill>
              </a:rPr>
              <a:t>2x10</a:t>
            </a:r>
            <a:r>
              <a:rPr lang="en-US" altLang="ja-JP" sz="1400" baseline="30000" dirty="0" smtClean="0">
                <a:solidFill>
                  <a:srgbClr val="FF0000"/>
                </a:solidFill>
              </a:rPr>
              <a:t>11</a:t>
            </a:r>
          </a:p>
          <a:p>
            <a:pPr algn="ctr"/>
            <a:r>
              <a:rPr lang="en-US" altLang="ja-JP" sz="1400" dirty="0" smtClean="0">
                <a:solidFill>
                  <a:srgbClr val="FF0000"/>
                </a:solidFill>
              </a:rPr>
              <a:t>(2</a:t>
            </a:r>
            <a:r>
              <a:rPr lang="ja-JP" altLang="en-US" sz="1400" dirty="0" smtClean="0">
                <a:solidFill>
                  <a:srgbClr val="FF0000"/>
                </a:solidFill>
              </a:rPr>
              <a:t>年分</a:t>
            </a:r>
            <a:r>
              <a:rPr lang="en-US" altLang="ja-JP" sz="1400" dirty="0" smtClean="0">
                <a:solidFill>
                  <a:srgbClr val="FF0000"/>
                </a:solidFill>
              </a:rPr>
              <a:t>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786150" y="1071546"/>
            <a:ext cx="857256" cy="64294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rgbClr val="FF0000"/>
                </a:solidFill>
              </a:rPr>
              <a:t>0.5x10</a:t>
            </a:r>
            <a:r>
              <a:rPr lang="en-US" altLang="ja-JP" sz="1400" baseline="30000" dirty="0" smtClean="0">
                <a:solidFill>
                  <a:srgbClr val="FF0000"/>
                </a:solidFill>
              </a:rPr>
              <a:t>11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(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半年分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43570" y="1428736"/>
            <a:ext cx="35004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 </a:t>
            </a:r>
            <a:r>
              <a:rPr kumimoji="1" lang="ja-JP" altLang="en-US" sz="2400" dirty="0" smtClean="0"/>
              <a:t>中性子</a:t>
            </a:r>
            <a:r>
              <a:rPr lang="ja-JP" altLang="en-US" sz="2400" dirty="0" smtClean="0"/>
              <a:t>損傷</a:t>
            </a:r>
            <a:r>
              <a:rPr kumimoji="1" lang="ja-JP" altLang="en-US" sz="2400" dirty="0" smtClean="0"/>
              <a:t>による検出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 </a:t>
            </a:r>
            <a:r>
              <a:rPr kumimoji="1" lang="ja-JP" altLang="en-US" sz="2400" dirty="0" smtClean="0"/>
              <a:t>光子数の低下は見られ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 </a:t>
            </a:r>
            <a:r>
              <a:rPr kumimoji="1" lang="ja-JP" altLang="en-US" sz="2400" dirty="0" smtClean="0"/>
              <a:t>なかった。</a:t>
            </a:r>
            <a:endParaRPr kumimoji="1"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No.2</a:t>
            </a:r>
            <a:r>
              <a:rPr lang="ja-JP" altLang="en-US" sz="2400" dirty="0" smtClean="0"/>
              <a:t>のみ</a:t>
            </a:r>
            <a:r>
              <a:rPr lang="en-US" altLang="ja-JP" sz="2400" dirty="0" smtClean="0"/>
              <a:t>40%</a:t>
            </a:r>
            <a:r>
              <a:rPr lang="ja-JP" altLang="en-US" sz="2400" dirty="0" smtClean="0"/>
              <a:t>の低下がみられるが、これは</a:t>
            </a:r>
            <a:r>
              <a:rPr lang="en-US" altLang="ja-JP" sz="2400" dirty="0" smtClean="0"/>
              <a:t>QE</a:t>
            </a:r>
            <a:r>
              <a:rPr lang="ja-JP" altLang="en-US" sz="2400" dirty="0" smtClean="0"/>
              <a:t>の一様性が不十分であることが原因である。</a:t>
            </a:r>
            <a:endParaRPr kumimoji="1" lang="ja-JP" altLang="en-US" sz="2400" dirty="0"/>
          </a:p>
        </p:txBody>
      </p: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1357290" y="4786322"/>
          <a:ext cx="6262710" cy="1849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28760"/>
                <a:gridCol w="1076324"/>
                <a:gridCol w="1252542"/>
                <a:gridCol w="1252542"/>
                <a:gridCol w="1252542"/>
              </a:tblGrid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No.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中性子照射</a:t>
                      </a:r>
                      <a:endParaRPr kumimoji="1" lang="en-US" altLang="ja-JP" sz="1800" dirty="0" smtClean="0"/>
                    </a:p>
                    <a:p>
                      <a:pPr algn="ctr"/>
                      <a:r>
                        <a:rPr kumimoji="1" lang="ja-JP" altLang="en-US" sz="1800" dirty="0" smtClean="0"/>
                        <a:t>した</a:t>
                      </a:r>
                      <a:r>
                        <a:rPr kumimoji="1" lang="en-US" altLang="ja-JP" dirty="0" smtClean="0"/>
                        <a:t>HAPD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Np.e</a:t>
                      </a:r>
                      <a:r>
                        <a:rPr kumimoji="1" lang="en-US" altLang="ja-JP" dirty="0" smtClean="0"/>
                        <a:t>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0.87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0.67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162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QE(%)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19.0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21.2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リファレンス用</a:t>
                      </a:r>
                      <a:r>
                        <a:rPr kumimoji="1" lang="en-US" altLang="ja-JP" dirty="0" smtClean="0"/>
                        <a:t>HAPD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Np.e</a:t>
                      </a:r>
                      <a:r>
                        <a:rPr kumimoji="1" lang="en-US" altLang="ja-JP" dirty="0" smtClean="0"/>
                        <a:t>.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0.69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1.29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0.55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QE(%)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19.8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26.9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ransition advTm="5221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HAPD</a:t>
            </a:r>
            <a:r>
              <a:rPr kumimoji="1" lang="ja-JP" altLang="en-US" sz="3200" dirty="0" smtClean="0"/>
              <a:t>の改良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2942" y="642918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　　　　　　　　　　　　　</a:t>
            </a:r>
            <a:r>
              <a:rPr lang="en-US" altLang="ja-JP" sz="2400" dirty="0" smtClean="0"/>
              <a:t>S/N=7</a:t>
            </a:r>
            <a:r>
              <a:rPr lang="ja-JP" altLang="en-US" sz="2400" dirty="0" smtClean="0"/>
              <a:t>を達成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　　　　　　　　　　</a:t>
            </a:r>
            <a:r>
              <a:rPr lang="en-US" altLang="ja-JP" sz="2400" dirty="0" smtClean="0"/>
              <a:t>S/N~5</a:t>
            </a:r>
            <a:r>
              <a:rPr lang="ja-JP" altLang="en-US" sz="2400" dirty="0" err="1" smtClean="0"/>
              <a:t>まで</a:t>
            </a:r>
            <a:r>
              <a:rPr lang="ja-JP" altLang="en-US" sz="2400" dirty="0" smtClean="0"/>
              <a:t>低下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予測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 </a:t>
            </a:r>
            <a:r>
              <a:rPr lang="ja-JP" altLang="en-US" sz="2400" b="1" u="sng" dirty="0" smtClean="0"/>
              <a:t>さらなる改善が必要</a:t>
            </a:r>
            <a:r>
              <a:rPr lang="en-US" altLang="ja-JP" sz="2400" u="sng" dirty="0" smtClean="0"/>
              <a:t>!</a:t>
            </a:r>
            <a:endParaRPr lang="ja-JP" altLang="en-US" sz="2400" u="sng" dirty="0" smtClean="0"/>
          </a:p>
          <a:p>
            <a:endParaRPr lang="en-US" altLang="ja-JP" sz="2400" u="sng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57620" y="1785926"/>
            <a:ext cx="51435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u="sng" dirty="0" smtClean="0"/>
              <a:t>漏れ電流の増大</a:t>
            </a:r>
            <a:r>
              <a:rPr lang="ja-JP" altLang="en-US" sz="2400" b="1" dirty="0" smtClean="0"/>
              <a:t>は</a:t>
            </a:r>
            <a:r>
              <a:rPr kumimoji="1" lang="ja-JP" altLang="en-US" sz="2400" b="1" dirty="0" smtClean="0"/>
              <a:t>格子欠陥の総数</a:t>
            </a:r>
            <a:r>
              <a:rPr lang="ja-JP" altLang="en-US" sz="2400" b="1" dirty="0" smtClean="0"/>
              <a:t>を減らすことで防げる</a:t>
            </a:r>
            <a:endParaRPr lang="en-US" altLang="ja-JP" sz="2400" b="1" dirty="0" smtClean="0"/>
          </a:p>
        </p:txBody>
      </p:sp>
      <p:grpSp>
        <p:nvGrpSpPr>
          <p:cNvPr id="3" name="グループ化 47"/>
          <p:cNvGrpSpPr/>
          <p:nvPr/>
        </p:nvGrpSpPr>
        <p:grpSpPr>
          <a:xfrm>
            <a:off x="-71470" y="1571612"/>
            <a:ext cx="3571901" cy="3939460"/>
            <a:chOff x="-71470" y="1775556"/>
            <a:chExt cx="3571901" cy="3939460"/>
          </a:xfrm>
        </p:grpSpPr>
        <p:grpSp>
          <p:nvGrpSpPr>
            <p:cNvPr id="4" name="グループ化 16"/>
            <p:cNvGrpSpPr/>
            <p:nvPr/>
          </p:nvGrpSpPr>
          <p:grpSpPr>
            <a:xfrm>
              <a:off x="428596" y="1775556"/>
              <a:ext cx="3071835" cy="3786214"/>
              <a:chOff x="1643041" y="1785926"/>
              <a:chExt cx="3071835" cy="3786214"/>
            </a:xfrm>
          </p:grpSpPr>
          <p:grpSp>
            <p:nvGrpSpPr>
              <p:cNvPr id="5" name="グループ化 59"/>
              <p:cNvGrpSpPr/>
              <p:nvPr/>
            </p:nvGrpSpPr>
            <p:grpSpPr>
              <a:xfrm>
                <a:off x="1643041" y="1785926"/>
                <a:ext cx="3069635" cy="3500456"/>
                <a:chOff x="-1571669" y="1269676"/>
                <a:chExt cx="5286413" cy="5342217"/>
              </a:xfrm>
            </p:grpSpPr>
            <p:sp>
              <p:nvSpPr>
                <p:cNvPr id="22" name="正方形/長方形 21"/>
                <p:cNvSpPr/>
                <p:nvPr/>
              </p:nvSpPr>
              <p:spPr>
                <a:xfrm>
                  <a:off x="-714412" y="2143116"/>
                  <a:ext cx="4429156" cy="214314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-714412" y="2357430"/>
                  <a:ext cx="4429156" cy="85725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>
                  <a:off x="-714412" y="4071942"/>
                  <a:ext cx="4429156" cy="192882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>
                <a:xfrm>
                  <a:off x="-714412" y="6000768"/>
                  <a:ext cx="4429156" cy="285752"/>
                </a:xfrm>
                <a:prstGeom prst="rect">
                  <a:avLst/>
                </a:pr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-714411" y="2192963"/>
                  <a:ext cx="571472" cy="6030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P</a:t>
                  </a:r>
                  <a:endParaRPr kumimoji="1" lang="ja-JP" altLang="en-US" sz="2400" dirty="0"/>
                </a:p>
              </p:txBody>
            </p:sp>
            <p:sp>
              <p:nvSpPr>
                <p:cNvPr id="27" name="テキスト ボックス 15"/>
                <p:cNvSpPr txBox="1"/>
                <p:nvPr/>
              </p:nvSpPr>
              <p:spPr>
                <a:xfrm>
                  <a:off x="-710473" y="5194569"/>
                  <a:ext cx="1234220" cy="892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dirty="0" smtClean="0"/>
                    <a:t>N</a:t>
                  </a:r>
                  <a:r>
                    <a:rPr lang="en-US" altLang="ja-JP" sz="3200" baseline="30000" dirty="0" smtClean="0"/>
                    <a:t>-</a:t>
                  </a:r>
                  <a:endParaRPr kumimoji="1" lang="ja-JP" altLang="en-US" sz="3200" dirty="0"/>
                </a:p>
              </p:txBody>
            </p:sp>
            <p:sp>
              <p:nvSpPr>
                <p:cNvPr id="28" name="フリーフォーム 27"/>
                <p:cNvSpPr/>
                <p:nvPr/>
              </p:nvSpPr>
              <p:spPr>
                <a:xfrm>
                  <a:off x="-710473" y="1814798"/>
                  <a:ext cx="426831" cy="399756"/>
                </a:xfrm>
                <a:custGeom>
                  <a:avLst/>
                  <a:gdLst>
                    <a:gd name="connsiteX0" fmla="*/ 0 w 696035"/>
                    <a:gd name="connsiteY0" fmla="*/ 0 h 464024"/>
                    <a:gd name="connsiteX1" fmla="*/ 0 w 696035"/>
                    <a:gd name="connsiteY1" fmla="*/ 0 h 464024"/>
                    <a:gd name="connsiteX2" fmla="*/ 341194 w 696035"/>
                    <a:gd name="connsiteY2" fmla="*/ 0 h 464024"/>
                    <a:gd name="connsiteX3" fmla="*/ 696035 w 696035"/>
                    <a:gd name="connsiteY3" fmla="*/ 464024 h 464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035" h="4640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41194" y="0"/>
                      </a:lnTo>
                      <a:lnTo>
                        <a:pt x="696035" y="464024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>
                  <a:off x="-714412" y="3214686"/>
                  <a:ext cx="4429156" cy="857256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-714411" y="3487167"/>
                  <a:ext cx="571473" cy="603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dirty="0" smtClean="0"/>
                    <a:t>N</a:t>
                  </a:r>
                  <a:endParaRPr kumimoji="1" lang="ja-JP" altLang="en-US" sz="2400" dirty="0"/>
                </a:p>
              </p:txBody>
            </p:sp>
            <p:sp>
              <p:nvSpPr>
                <p:cNvPr id="31" name="フリーフォーム 30"/>
                <p:cNvSpPr/>
                <p:nvPr/>
              </p:nvSpPr>
              <p:spPr>
                <a:xfrm>
                  <a:off x="-587445" y="6139892"/>
                  <a:ext cx="544569" cy="472001"/>
                </a:xfrm>
                <a:custGeom>
                  <a:avLst/>
                  <a:gdLst>
                    <a:gd name="connsiteX0" fmla="*/ 0 w 790575"/>
                    <a:gd name="connsiteY0" fmla="*/ 581025 h 581025"/>
                    <a:gd name="connsiteX1" fmla="*/ 304800 w 790575"/>
                    <a:gd name="connsiteY1" fmla="*/ 581025 h 581025"/>
                    <a:gd name="connsiteX2" fmla="*/ 790575 w 790575"/>
                    <a:gd name="connsiteY2" fmla="*/ 0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0575" h="581025">
                      <a:moveTo>
                        <a:pt x="0" y="581025"/>
                      </a:moveTo>
                      <a:lnTo>
                        <a:pt x="304800" y="581025"/>
                      </a:lnTo>
                      <a:lnTo>
                        <a:pt x="790575" y="0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500034" y="4857760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714348" y="4857760"/>
                  <a:ext cx="171451" cy="17145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円/楕円 33"/>
                <p:cNvSpPr/>
                <p:nvPr/>
              </p:nvSpPr>
              <p:spPr>
                <a:xfrm>
                  <a:off x="285720" y="4786322"/>
                  <a:ext cx="785818" cy="28575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9" name="直線矢印コネクタ 38"/>
                <p:cNvCxnSpPr/>
                <p:nvPr/>
              </p:nvCxnSpPr>
              <p:spPr>
                <a:xfrm rot="5400000">
                  <a:off x="428596" y="5143512"/>
                  <a:ext cx="284958" cy="79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上矢印 40"/>
                <p:cNvSpPr/>
                <p:nvPr/>
              </p:nvSpPr>
              <p:spPr>
                <a:xfrm>
                  <a:off x="680050" y="4536000"/>
                  <a:ext cx="214314" cy="285752"/>
                </a:xfrm>
                <a:prstGeom prst="upArrow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150722" y="1269676"/>
                  <a:ext cx="3466624" cy="563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Avalanche</a:t>
                  </a:r>
                  <a:r>
                    <a:rPr kumimoji="1" lang="ja-JP" altLang="en-US" sz="1600" dirty="0" smtClean="0"/>
                    <a:t>増幅領域</a:t>
                  </a:r>
                  <a:endParaRPr kumimoji="1" lang="ja-JP" altLang="en-US" sz="1600" dirty="0"/>
                </a:p>
              </p:txBody>
            </p:sp>
            <p:cxnSp>
              <p:nvCxnSpPr>
                <p:cNvPr id="43" name="直線矢印コネクタ 42"/>
                <p:cNvCxnSpPr/>
                <p:nvPr/>
              </p:nvCxnSpPr>
              <p:spPr>
                <a:xfrm rot="16200000" flipH="1">
                  <a:off x="2047382" y="2123096"/>
                  <a:ext cx="827445" cy="30035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左中かっこ 43"/>
                <p:cNvSpPr/>
                <p:nvPr/>
              </p:nvSpPr>
              <p:spPr>
                <a:xfrm>
                  <a:off x="-1571669" y="2143115"/>
                  <a:ext cx="785818" cy="1857387"/>
                </a:xfrm>
                <a:prstGeom prst="leftBrace">
                  <a:avLst>
                    <a:gd name="adj1" fmla="val 54730"/>
                    <a:gd name="adj2" fmla="val 5000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左中かっこ 44"/>
                <p:cNvSpPr/>
                <p:nvPr/>
              </p:nvSpPr>
              <p:spPr>
                <a:xfrm>
                  <a:off x="-1214478" y="2285992"/>
                  <a:ext cx="357190" cy="3929090"/>
                </a:xfrm>
                <a:prstGeom prst="leftBrace">
                  <a:avLst>
                    <a:gd name="adj1" fmla="val 82044"/>
                    <a:gd name="adj2" fmla="val 78136"/>
                  </a:avLst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" name="正方形/長方形 18"/>
              <p:cNvSpPr/>
              <p:nvPr/>
            </p:nvSpPr>
            <p:spPr>
              <a:xfrm>
                <a:off x="2143108" y="2714620"/>
                <a:ext cx="2571768" cy="642942"/>
              </a:xfrm>
              <a:prstGeom prst="rect">
                <a:avLst/>
              </a:prstGeom>
              <a:solidFill>
                <a:srgbClr val="FFFF00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5"/>
              <p:cNvSpPr txBox="1"/>
              <p:nvPr/>
            </p:nvSpPr>
            <p:spPr>
              <a:xfrm>
                <a:off x="1855068" y="1785926"/>
                <a:ext cx="11452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P</a:t>
                </a:r>
                <a:r>
                  <a:rPr kumimoji="1" lang="en-US" altLang="ja-JP" sz="3200" baseline="30000" dirty="0" smtClean="0"/>
                  <a:t>+</a:t>
                </a:r>
                <a:endParaRPr kumimoji="1" lang="ja-JP" altLang="en-US" sz="3200" dirty="0"/>
              </a:p>
            </p:txBody>
          </p:sp>
          <p:sp>
            <p:nvSpPr>
              <p:cNvPr id="21" name="テキスト ボックス 15"/>
              <p:cNvSpPr txBox="1"/>
              <p:nvPr/>
            </p:nvSpPr>
            <p:spPr>
              <a:xfrm>
                <a:off x="1785918" y="4987365"/>
                <a:ext cx="7166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N</a:t>
                </a:r>
                <a:r>
                  <a:rPr lang="en-US" altLang="ja-JP" sz="3200" baseline="30000" dirty="0" smtClean="0"/>
                  <a:t>+</a:t>
                </a:r>
                <a:endParaRPr kumimoji="1" lang="ja-JP" altLang="en-US" sz="3200" dirty="0"/>
              </a:p>
            </p:txBody>
          </p:sp>
        </p:grpSp>
        <p:sp>
          <p:nvSpPr>
            <p:cNvPr id="46" name="テキスト ボックス 45"/>
            <p:cNvSpPr txBox="1"/>
            <p:nvPr/>
          </p:nvSpPr>
          <p:spPr>
            <a:xfrm>
              <a:off x="-71470" y="2347060"/>
              <a:ext cx="857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　約</a:t>
              </a:r>
              <a:endParaRPr kumimoji="1" lang="en-US" altLang="ja-JP" dirty="0" smtClean="0"/>
            </a:p>
            <a:p>
              <a:r>
                <a:rPr kumimoji="1" lang="en-US" altLang="ja-JP" dirty="0" smtClean="0"/>
                <a:t>10μm</a:t>
              </a:r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0" y="4192306"/>
              <a:ext cx="857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40μm</a:t>
              </a:r>
              <a:endParaRPr kumimoji="1" lang="ja-JP" altLang="en-US" dirty="0"/>
            </a:p>
          </p:txBody>
        </p:sp>
        <p:grpSp>
          <p:nvGrpSpPr>
            <p:cNvPr id="6" name="グループ化 53"/>
            <p:cNvGrpSpPr/>
            <p:nvPr/>
          </p:nvGrpSpPr>
          <p:grpSpPr>
            <a:xfrm>
              <a:off x="1714523" y="2559738"/>
              <a:ext cx="456297" cy="494265"/>
              <a:chOff x="1714523" y="2212918"/>
              <a:chExt cx="456297" cy="494265"/>
            </a:xfrm>
          </p:grpSpPr>
          <p:sp>
            <p:nvSpPr>
              <p:cNvPr id="49" name="円/楕円 48"/>
              <p:cNvSpPr/>
              <p:nvPr/>
            </p:nvSpPr>
            <p:spPr>
              <a:xfrm>
                <a:off x="1838968" y="2400156"/>
                <a:ext cx="82963" cy="936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1963413" y="2400156"/>
                <a:ext cx="99556" cy="11234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1714523" y="2353346"/>
                <a:ext cx="456297" cy="18723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2" name="直線矢印コネクタ 51"/>
              <p:cNvCxnSpPr/>
              <p:nvPr/>
            </p:nvCxnSpPr>
            <p:spPr>
              <a:xfrm rot="5400000" flipH="1" flipV="1">
                <a:off x="1911736" y="2306076"/>
                <a:ext cx="187237" cy="92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下矢印 52"/>
              <p:cNvSpPr/>
              <p:nvPr/>
            </p:nvSpPr>
            <p:spPr>
              <a:xfrm>
                <a:off x="1819705" y="2519946"/>
                <a:ext cx="124445" cy="187237"/>
              </a:xfrm>
              <a:prstGeom prst="downArrow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1857356" y="5061704"/>
              <a:ext cx="809992" cy="37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：電子</a:t>
              </a:r>
              <a:endParaRPr kumimoji="1" lang="en-US" altLang="ja-JP" dirty="0" smtClean="0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1735477" y="5171901"/>
              <a:ext cx="121879" cy="1333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1735477" y="5436466"/>
              <a:ext cx="121879" cy="13336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857356" y="5339727"/>
              <a:ext cx="809992" cy="37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：正孔</a:t>
              </a:r>
              <a:endParaRPr kumimoji="1" lang="en-US" altLang="ja-JP" dirty="0" smtClean="0"/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3635896" y="4143380"/>
            <a:ext cx="5429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P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層が薄い</a:t>
            </a:r>
            <a:r>
              <a:rPr lang="en-US" altLang="ja-JP" sz="2800" dirty="0" smtClean="0">
                <a:solidFill>
                  <a:srgbClr val="FF0000"/>
                </a:solidFill>
              </a:rPr>
              <a:t>AP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D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の使用により漏れ電流の低下を予測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3714744" y="3071810"/>
            <a:ext cx="52149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       正孔の増幅具合は電子の</a:t>
            </a:r>
            <a:r>
              <a:rPr lang="en-US" altLang="ja-JP" sz="2000" dirty="0" smtClean="0"/>
              <a:t>1/100</a:t>
            </a:r>
            <a:r>
              <a:rPr lang="ja-JP" altLang="en-US" sz="2000" dirty="0" smtClean="0"/>
              <a:t> 程度</a:t>
            </a:r>
            <a:endParaRPr lang="en-US" altLang="ja-JP" sz="2000" dirty="0" smtClean="0"/>
          </a:p>
          <a:p>
            <a:endParaRPr lang="en-US" altLang="ja-JP" sz="1000" dirty="0" smtClean="0"/>
          </a:p>
          <a:p>
            <a:r>
              <a:rPr lang="ja-JP" altLang="en-US" sz="2000" b="1" dirty="0" smtClean="0"/>
              <a:t>  ⇒増幅に関与する</a:t>
            </a:r>
            <a:r>
              <a:rPr lang="en-US" altLang="ja-JP" sz="2000" b="1" dirty="0" smtClean="0"/>
              <a:t>P</a:t>
            </a:r>
            <a:r>
              <a:rPr lang="ja-JP" altLang="en-US" sz="2000" b="1" dirty="0" smtClean="0"/>
              <a:t>層 を薄くする ことが重要</a:t>
            </a:r>
            <a:endParaRPr lang="en-US" altLang="ja-JP" sz="2000" b="1" dirty="0" smtClean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00034" y="5572140"/>
            <a:ext cx="835824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dirty="0" smtClean="0"/>
              <a:t>今年</a:t>
            </a:r>
            <a:r>
              <a:rPr lang="en-US" altLang="ja-JP" sz="2700" dirty="0" smtClean="0"/>
              <a:t>1</a:t>
            </a:r>
            <a:r>
              <a:rPr lang="ja-JP" altLang="en-US" sz="2700" dirty="0" smtClean="0"/>
              <a:t>月、</a:t>
            </a:r>
            <a:r>
              <a:rPr lang="en-US" altLang="ja-JP" sz="2700" dirty="0" smtClean="0"/>
              <a:t>6</a:t>
            </a:r>
            <a:r>
              <a:rPr lang="ja-JP" altLang="en-US" sz="2700" dirty="0" smtClean="0"/>
              <a:t>月に</a:t>
            </a:r>
            <a:r>
              <a:rPr kumimoji="1" lang="ja-JP" altLang="en-US" sz="2700" dirty="0" smtClean="0"/>
              <a:t>原子炉を用いて、</a:t>
            </a:r>
            <a:r>
              <a:rPr lang="ja-JP" altLang="en-US" sz="2700" dirty="0" smtClean="0"/>
              <a:t>厚さの異なる</a:t>
            </a:r>
            <a:r>
              <a:rPr lang="en-US" altLang="ja-JP" sz="2700" dirty="0" smtClean="0"/>
              <a:t>APD</a:t>
            </a:r>
            <a:r>
              <a:rPr kumimoji="1" lang="ja-JP" altLang="en-US" sz="2700" dirty="0" smtClean="0"/>
              <a:t>に中性子を照射する試験を行った。</a:t>
            </a:r>
            <a:endParaRPr kumimoji="1" lang="ja-JP" altLang="en-US" sz="2700" dirty="0"/>
          </a:p>
        </p:txBody>
      </p:sp>
      <p:sp>
        <p:nvSpPr>
          <p:cNvPr id="66" name="下矢印 65"/>
          <p:cNvSpPr/>
          <p:nvPr/>
        </p:nvSpPr>
        <p:spPr>
          <a:xfrm>
            <a:off x="5572132" y="2571744"/>
            <a:ext cx="500066" cy="5715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85818" y="642918"/>
          <a:ext cx="2233604" cy="325437"/>
        </p:xfrm>
        <a:graphic>
          <a:graphicData uri="http://schemas.openxmlformats.org/presentationml/2006/ole">
            <p:oleObj spid="_x0000_s4098" name="数式" r:id="rId3" imgW="1269720" imgH="20304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785786" y="1071546"/>
          <a:ext cx="2214578" cy="358792"/>
        </p:xfrm>
        <a:graphic>
          <a:graphicData uri="http://schemas.openxmlformats.org/presentationml/2006/ole">
            <p:oleObj spid="_x0000_s4099" name="数式" r:id="rId4" imgW="1244520" imgH="203040" progId="Equation.3">
              <p:embed/>
            </p:oleObj>
          </a:graphicData>
        </a:graphic>
      </p:graphicFrame>
      <p:sp>
        <p:nvSpPr>
          <p:cNvPr id="62" name="正方形/長方形 61"/>
          <p:cNvSpPr/>
          <p:nvPr/>
        </p:nvSpPr>
        <p:spPr>
          <a:xfrm>
            <a:off x="714348" y="642918"/>
            <a:ext cx="2357454" cy="35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714348" y="1071546"/>
            <a:ext cx="2357454" cy="35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日付プレースホルダ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59" name="スライド番号プレースホル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  <p:transition advTm="5715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厚さの違いによるＡＰＤの測定</a:t>
            </a:r>
            <a:r>
              <a:rPr lang="en-US" altLang="ja-JP" sz="3200" dirty="0" smtClean="0"/>
              <a:t>(1</a:t>
            </a:r>
            <a:r>
              <a:rPr lang="ja-JP" altLang="en-US" sz="3200" dirty="0" smtClean="0"/>
              <a:t>月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48" name="コンテンツ プレースホルダ 47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936104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サンプル　</a:t>
            </a:r>
            <a:r>
              <a:rPr lang="en-US" altLang="ja-JP" sz="2000" dirty="0" smtClean="0"/>
              <a:t>: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APD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P</a:t>
            </a:r>
            <a:r>
              <a:rPr lang="ja-JP" altLang="en-US" sz="2000" dirty="0" smtClean="0"/>
              <a:t>と</a:t>
            </a:r>
            <a:r>
              <a:rPr lang="en-US" altLang="ja-JP" sz="2000" dirty="0" smtClean="0"/>
              <a:t>N</a:t>
            </a:r>
            <a:r>
              <a:rPr lang="ja-JP" altLang="en-US" sz="2000" dirty="0" smtClean="0"/>
              <a:t>の厚さの異なるものを</a:t>
            </a:r>
            <a:r>
              <a:rPr lang="en-US" altLang="ja-JP" sz="2000" dirty="0" smtClean="0"/>
              <a:t>5</a:t>
            </a:r>
            <a:r>
              <a:rPr lang="ja-JP" altLang="en-US" sz="2000" dirty="0" smtClean="0"/>
              <a:t>パターン</a:t>
            </a:r>
            <a:endParaRPr lang="en-US" altLang="ja-JP" sz="2000" dirty="0" smtClean="0"/>
          </a:p>
          <a:p>
            <a:r>
              <a:rPr lang="ja-JP" altLang="en-US" sz="2000" dirty="0" smtClean="0"/>
              <a:t>照射量　  </a:t>
            </a:r>
            <a:r>
              <a:rPr lang="en-US" altLang="ja-JP" sz="2000" dirty="0" smtClean="0"/>
              <a:t>:   3x10</a:t>
            </a:r>
            <a:r>
              <a:rPr lang="en-US" altLang="ja-JP" sz="2000" baseline="30000" dirty="0" smtClean="0"/>
              <a:t>11</a:t>
            </a:r>
            <a:r>
              <a:rPr lang="en-US" altLang="ja-JP" sz="2000" dirty="0" smtClean="0"/>
              <a:t> , 5x10</a:t>
            </a:r>
            <a:r>
              <a:rPr lang="en-US" altLang="ja-JP" sz="2000" baseline="30000" dirty="0" smtClean="0"/>
              <a:t>11</a:t>
            </a:r>
            <a:r>
              <a:rPr lang="en-US" altLang="ja-JP" sz="2000" dirty="0" smtClean="0"/>
              <a:t> ,  10x10</a:t>
            </a:r>
            <a:r>
              <a:rPr lang="en-US" altLang="ja-JP" sz="2000" baseline="30000" dirty="0" smtClean="0"/>
              <a:t>11</a:t>
            </a:r>
            <a:r>
              <a:rPr lang="en-US" altLang="ja-JP" sz="2000" dirty="0" smtClean="0"/>
              <a:t>   (neutron/cm</a:t>
            </a:r>
            <a:r>
              <a:rPr lang="en-US" altLang="ja-JP" sz="2000" baseline="30000" dirty="0" smtClean="0"/>
              <a:t>2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5357818" y="2276873"/>
            <a:ext cx="37861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　漏れ電流の増加量は、</a:t>
            </a:r>
            <a:r>
              <a:rPr lang="en-US" altLang="ja-JP" sz="2400" dirty="0" smtClean="0"/>
              <a:t>APD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N</a:t>
            </a:r>
            <a:r>
              <a:rPr lang="ja-JP" altLang="en-US" sz="2400" dirty="0" smtClean="0"/>
              <a:t>層の厚さよりも</a:t>
            </a:r>
            <a:r>
              <a:rPr lang="en-US" altLang="ja-JP" sz="2400" dirty="0" smtClean="0"/>
              <a:t>P</a:t>
            </a:r>
            <a:r>
              <a:rPr lang="ja-JP" altLang="en-US" sz="2400" dirty="0" smtClean="0"/>
              <a:t>層の厚さに依存する。</a:t>
            </a:r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400" dirty="0"/>
              <a:t>　</a:t>
            </a:r>
            <a:r>
              <a:rPr lang="en-US" altLang="ja-JP" sz="2400" dirty="0" smtClean="0"/>
              <a:t>(Gain40</a:t>
            </a:r>
            <a:r>
              <a:rPr lang="ja-JP" altLang="en-US" sz="2400" dirty="0" smtClean="0"/>
              <a:t>のとき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400" dirty="0" smtClean="0"/>
              <a:t>P</a:t>
            </a:r>
            <a:r>
              <a:rPr lang="ja-JP" altLang="en-US" sz="2400" dirty="0" smtClean="0"/>
              <a:t>層を薄くすることで、通常のものに対して</a:t>
            </a:r>
            <a:r>
              <a:rPr lang="en-US" altLang="ja-JP" sz="2400" dirty="0" smtClean="0"/>
              <a:t>50%</a:t>
            </a:r>
            <a:r>
              <a:rPr lang="ja-JP" altLang="en-US" sz="2400" dirty="0" smtClean="0"/>
              <a:t>の減少が確認できた。</a:t>
            </a:r>
            <a:endParaRPr lang="en-US" altLang="ja-JP" sz="2400" dirty="0" smtClean="0"/>
          </a:p>
          <a:p>
            <a:endParaRPr lang="en-US" altLang="ja-JP" sz="2800" dirty="0" smtClean="0"/>
          </a:p>
        </p:txBody>
      </p:sp>
      <p:sp>
        <p:nvSpPr>
          <p:cNvPr id="15" name="コンテンツ プレースホルダ 5"/>
          <p:cNvSpPr txBox="1">
            <a:spLocks/>
          </p:cNvSpPr>
          <p:nvPr/>
        </p:nvSpPr>
        <p:spPr>
          <a:xfrm>
            <a:off x="251520" y="1287109"/>
            <a:ext cx="8678768" cy="7017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評価方法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Gain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に対する漏れ電流の増加量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ΔI[</a:t>
            </a: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μA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/mm^2]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(1mm^2</a:t>
            </a:r>
            <a:r>
              <a:rPr kumimoji="1" lang="ja-JP" altLang="en-US" sz="1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あたりの照射後の漏れ電流</a:t>
            </a:r>
            <a:r>
              <a:rPr kumimoji="1" lang="en-US" altLang="ja-JP" sz="1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1" lang="ja-JP" altLang="en-US" sz="1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－</a:t>
            </a:r>
            <a:r>
              <a:rPr kumimoji="1" lang="en-US" altLang="ja-JP" sz="1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(1mm^2</a:t>
            </a:r>
            <a:r>
              <a:rPr kumimoji="1" lang="ja-JP" altLang="en-US" sz="1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あたりの照射前の漏れ電流</a:t>
            </a:r>
            <a:r>
              <a:rPr kumimoji="1" lang="en-US" altLang="ja-JP" sz="1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1" lang="ja-JP" altLang="en-US" sz="1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グラフ 15"/>
          <p:cNvGraphicFramePr/>
          <p:nvPr/>
        </p:nvGraphicFramePr>
        <p:xfrm>
          <a:off x="0" y="2492896"/>
          <a:ext cx="53640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254695" y="2143116"/>
            <a:ext cx="32458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照射量　</a:t>
            </a:r>
            <a:r>
              <a:rPr kumimoji="1" lang="en-US" altLang="ja-JP" b="1" dirty="0" smtClean="0"/>
              <a:t>10</a:t>
            </a:r>
            <a:r>
              <a:rPr kumimoji="1" lang="ja-JP" altLang="en-US" b="1" dirty="0" smtClean="0"/>
              <a:t>＾</a:t>
            </a:r>
            <a:r>
              <a:rPr kumimoji="1" lang="en-US" altLang="ja-JP" b="1" dirty="0" smtClean="0"/>
              <a:t>12(neutron/cm^2)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71800" y="450912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P</a:t>
            </a:r>
            <a:r>
              <a:rPr kumimoji="1" lang="ja-JP" altLang="en-US" sz="3200" b="1" dirty="0" smtClean="0">
                <a:solidFill>
                  <a:srgbClr val="0070C0"/>
                </a:solidFill>
              </a:rPr>
              <a:t>薄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15816" y="292494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通常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87624" y="299695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F0"/>
                </a:solidFill>
              </a:rPr>
              <a:t>N</a:t>
            </a:r>
            <a:r>
              <a:rPr kumimoji="1" lang="ja-JP" altLang="en-US" sz="2800" b="1" dirty="0" smtClean="0">
                <a:solidFill>
                  <a:srgbClr val="00B0F0"/>
                </a:solidFill>
              </a:rPr>
              <a:t>薄</a:t>
            </a:r>
            <a:r>
              <a:rPr kumimoji="1" lang="en-US" altLang="ja-JP" sz="2800" b="1" dirty="0" smtClean="0">
                <a:solidFill>
                  <a:srgbClr val="00B0F0"/>
                </a:solidFill>
              </a:rPr>
              <a:t>P</a:t>
            </a:r>
            <a:r>
              <a:rPr kumimoji="1" lang="ja-JP" altLang="en-US" sz="2800" b="1" dirty="0" smtClean="0">
                <a:solidFill>
                  <a:srgbClr val="00B0F0"/>
                </a:solidFill>
              </a:rPr>
              <a:t>厚</a:t>
            </a:r>
            <a:endParaRPr kumimoji="1" lang="ja-JP" altLang="en-US" sz="2800" b="1" dirty="0">
              <a:solidFill>
                <a:srgbClr val="00B0F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07904" y="350100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92D050"/>
                </a:solidFill>
              </a:rPr>
              <a:t>N</a:t>
            </a:r>
            <a:r>
              <a:rPr kumimoji="1" lang="ja-JP" altLang="en-US" sz="2000" b="1" dirty="0" smtClean="0">
                <a:solidFill>
                  <a:srgbClr val="92D050"/>
                </a:solidFill>
              </a:rPr>
              <a:t>厚</a:t>
            </a:r>
            <a:endParaRPr kumimoji="1" lang="ja-JP" altLang="en-US" sz="2000" b="1" dirty="0">
              <a:solidFill>
                <a:srgbClr val="92D05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99792" y="4077072"/>
            <a:ext cx="63154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N</a:t>
            </a:r>
            <a:r>
              <a:rPr lang="ja-JP" altLang="en-US" sz="2000" b="1" dirty="0" smtClean="0"/>
              <a:t>薄</a:t>
            </a:r>
            <a:endParaRPr kumimoji="1" lang="ja-JP" altLang="en-US" sz="2000" b="1" dirty="0"/>
          </a:p>
        </p:txBody>
      </p:sp>
      <p:cxnSp>
        <p:nvCxnSpPr>
          <p:cNvPr id="24" name="直線コネクタ 23"/>
          <p:cNvCxnSpPr/>
          <p:nvPr/>
        </p:nvCxnSpPr>
        <p:spPr>
          <a:xfrm rot="5400000" flipH="1" flipV="1">
            <a:off x="395536" y="3933056"/>
            <a:ext cx="2736304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日付プレースホルダ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11560" y="6026988"/>
            <a:ext cx="82153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P</a:t>
            </a:r>
            <a:r>
              <a:rPr kumimoji="1" lang="ja-JP" altLang="en-US" sz="3200" dirty="0" smtClean="0"/>
              <a:t>層を薄くした</a:t>
            </a:r>
            <a:r>
              <a:rPr kumimoji="1" lang="en-US" altLang="ja-JP" sz="3200" dirty="0" smtClean="0"/>
              <a:t>APD</a:t>
            </a:r>
            <a:r>
              <a:rPr kumimoji="1" lang="ja-JP" altLang="en-US" sz="3200" dirty="0" smtClean="0"/>
              <a:t>を使用した</a:t>
            </a:r>
            <a:r>
              <a:rPr kumimoji="1" lang="en-US" altLang="ja-JP" sz="3200" dirty="0" smtClean="0"/>
              <a:t>HAPD</a:t>
            </a:r>
            <a:r>
              <a:rPr kumimoji="1" lang="ja-JP" altLang="en-US" sz="3200" dirty="0" smtClean="0"/>
              <a:t>の製作</a:t>
            </a:r>
            <a:endParaRPr kumimoji="1" lang="ja-JP" altLang="en-US" sz="3200" dirty="0"/>
          </a:p>
        </p:txBody>
      </p:sp>
    </p:spTree>
  </p:cSld>
  <p:clrMapOvr>
    <a:masterClrMapping/>
  </p:clrMapOvr>
  <p:transition advTm="6594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642918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Summary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2908" y="500042"/>
            <a:ext cx="9325636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ja-JP" altLang="en-US" sz="2800" dirty="0" smtClean="0"/>
              <a:t>   エアロジェル</a:t>
            </a:r>
            <a:r>
              <a:rPr lang="en-US" altLang="ja-JP" sz="2800" dirty="0" smtClean="0"/>
              <a:t>RICH</a:t>
            </a:r>
            <a:r>
              <a:rPr lang="ja-JP" altLang="en-US" sz="2800" dirty="0" smtClean="0"/>
              <a:t>検出器のための光検出器</a:t>
            </a:r>
            <a:r>
              <a:rPr lang="en-US" altLang="ja-JP" sz="2800" dirty="0" smtClean="0"/>
              <a:t>HAPD</a:t>
            </a:r>
            <a:r>
              <a:rPr lang="ja-JP" altLang="en-US" sz="2800" dirty="0" smtClean="0"/>
              <a:t>の開発</a:t>
            </a:r>
            <a:endParaRPr lang="en-US" altLang="ja-JP" sz="2800" dirty="0" smtClean="0"/>
          </a:p>
          <a:p>
            <a:r>
              <a:rPr lang="ja-JP" altLang="en-US" sz="2800" dirty="0" smtClean="0"/>
              <a:t>　</a:t>
            </a:r>
            <a:r>
              <a:rPr lang="en-US" altLang="ja-JP" sz="2400" dirty="0" smtClean="0"/>
              <a:t>2014</a:t>
            </a:r>
            <a:r>
              <a:rPr lang="ja-JP" altLang="en-US" sz="2400" dirty="0" smtClean="0"/>
              <a:t>年開始予定の</a:t>
            </a:r>
            <a:r>
              <a:rPr lang="en-US" altLang="ja-JP" sz="2400" dirty="0" smtClean="0"/>
              <a:t>Super-B factory</a:t>
            </a:r>
            <a:r>
              <a:rPr lang="ja-JP" altLang="en-US" sz="2400" dirty="0" smtClean="0"/>
              <a:t>実験へ向けて、光検出器の中性</a:t>
            </a:r>
            <a:endParaRPr lang="en-US" altLang="ja-JP" sz="2400" dirty="0" smtClean="0"/>
          </a:p>
          <a:p>
            <a:r>
              <a:rPr lang="ja-JP" altLang="en-US" sz="2400" dirty="0" smtClean="0"/>
              <a:t>　子耐性について評価を行っている。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pPr>
              <a:buBlip>
                <a:blip r:embed="rId2"/>
              </a:buBlip>
            </a:pPr>
            <a:r>
              <a:rPr lang="ja-JP" altLang="en-US" sz="2400" dirty="0" smtClean="0"/>
              <a:t>　</a:t>
            </a:r>
            <a:r>
              <a:rPr lang="en-US" altLang="ja-JP" sz="2800" dirty="0" smtClean="0"/>
              <a:t>HAPD</a:t>
            </a:r>
            <a:r>
              <a:rPr lang="ja-JP" altLang="en-US" sz="2800" dirty="0" smtClean="0"/>
              <a:t>の中性子耐性について評価</a:t>
            </a:r>
            <a:endParaRPr lang="en-US" altLang="ja-JP" sz="2400" dirty="0" smtClean="0"/>
          </a:p>
          <a:p>
            <a:r>
              <a:rPr lang="ja-JP" altLang="en-US" sz="2800" dirty="0" smtClean="0"/>
              <a:t>　</a:t>
            </a:r>
            <a:r>
              <a:rPr lang="ja-JP" altLang="en-US" sz="2500" dirty="0" smtClean="0"/>
              <a:t>照射量</a:t>
            </a:r>
            <a:r>
              <a:rPr lang="en-US" altLang="ja-JP" sz="2500" dirty="0" smtClean="0"/>
              <a:t>5×10</a:t>
            </a:r>
            <a:r>
              <a:rPr lang="en-US" altLang="ja-JP" sz="2500" baseline="30000" dirty="0" smtClean="0"/>
              <a:t>11</a:t>
            </a:r>
            <a:r>
              <a:rPr lang="en-US" altLang="ja-JP" sz="2500" dirty="0" smtClean="0"/>
              <a:t>(n./cm</a:t>
            </a:r>
            <a:r>
              <a:rPr lang="en-US" altLang="ja-JP" sz="2500" baseline="30000" dirty="0" smtClean="0"/>
              <a:t>2</a:t>
            </a:r>
            <a:r>
              <a:rPr lang="en-US" altLang="ja-JP" sz="2500" dirty="0" smtClean="0"/>
              <a:t>)</a:t>
            </a:r>
            <a:r>
              <a:rPr lang="ja-JP" altLang="en-US" sz="2500" dirty="0" smtClean="0"/>
              <a:t>において、 ピーキングタイムと</a:t>
            </a:r>
            <a:r>
              <a:rPr lang="en-US" altLang="ja-JP" sz="2500" dirty="0" smtClean="0"/>
              <a:t>HV</a:t>
            </a:r>
            <a:r>
              <a:rPr lang="ja-JP" altLang="en-US" sz="2500" dirty="0" smtClean="0"/>
              <a:t>を調節す</a:t>
            </a:r>
            <a:endParaRPr lang="en-US" altLang="ja-JP" sz="2500" dirty="0" smtClean="0"/>
          </a:p>
          <a:p>
            <a:r>
              <a:rPr lang="en-US" altLang="ja-JP" sz="2500" dirty="0" smtClean="0"/>
              <a:t>   </a:t>
            </a:r>
            <a:r>
              <a:rPr lang="ja-JP" altLang="en-US" sz="2500" dirty="0" smtClean="0"/>
              <a:t>ることで、</a:t>
            </a:r>
            <a:r>
              <a:rPr lang="en-US" altLang="ja-JP" sz="2500" dirty="0" smtClean="0"/>
              <a:t>S/N=7</a:t>
            </a:r>
            <a:r>
              <a:rPr lang="ja-JP" altLang="en-US" sz="2500" dirty="0" smtClean="0"/>
              <a:t>を達成した。</a:t>
            </a:r>
            <a:r>
              <a:rPr lang="en-US" altLang="ja-JP" sz="2500" dirty="0" smtClean="0"/>
              <a:t>(BelleⅡ5</a:t>
            </a:r>
            <a:r>
              <a:rPr lang="ja-JP" altLang="en-US" sz="2500" dirty="0" smtClean="0"/>
              <a:t>年間における</a:t>
            </a:r>
            <a:r>
              <a:rPr lang="en-US" altLang="ja-JP" sz="2500" dirty="0" smtClean="0"/>
              <a:t>HAPD</a:t>
            </a:r>
            <a:r>
              <a:rPr lang="ja-JP" altLang="en-US" sz="2500" dirty="0" smtClean="0"/>
              <a:t>の使用が  </a:t>
            </a:r>
            <a:endParaRPr lang="en-US" altLang="ja-JP" sz="2500" dirty="0" smtClean="0"/>
          </a:p>
          <a:p>
            <a:r>
              <a:rPr lang="en-US" altLang="ja-JP" sz="2500" dirty="0" smtClean="0"/>
              <a:t>   </a:t>
            </a:r>
            <a:r>
              <a:rPr lang="ja-JP" altLang="en-US" sz="2500" dirty="0" smtClean="0"/>
              <a:t>可能</a:t>
            </a:r>
            <a:r>
              <a:rPr lang="en-US" altLang="ja-JP" sz="2500" dirty="0" smtClean="0"/>
              <a:t>)</a:t>
            </a:r>
          </a:p>
          <a:p>
            <a:endParaRPr lang="en-US" altLang="ja-JP" sz="2800" dirty="0" smtClean="0"/>
          </a:p>
          <a:p>
            <a:pPr marL="514350" indent="-514350">
              <a:buBlip>
                <a:blip r:embed="rId2"/>
              </a:buBlip>
            </a:pPr>
            <a:r>
              <a:rPr lang="ja-JP" altLang="en-US" sz="2800" dirty="0" smtClean="0"/>
              <a:t>厚さの異なる</a:t>
            </a:r>
            <a:r>
              <a:rPr lang="en-US" altLang="ja-JP" sz="2800" dirty="0" smtClean="0"/>
              <a:t>APD</a:t>
            </a:r>
            <a:r>
              <a:rPr lang="ja-JP" altLang="en-US" sz="2800" dirty="0" smtClean="0"/>
              <a:t>の中性子耐性について評価</a:t>
            </a:r>
            <a:endParaRPr lang="en-US" altLang="ja-JP" sz="2800" dirty="0" smtClean="0"/>
          </a:p>
          <a:p>
            <a:pPr marL="514350" indent="-514350"/>
            <a:r>
              <a:rPr lang="ja-JP" altLang="en-US" sz="2800" dirty="0" smtClean="0"/>
              <a:t>　</a:t>
            </a:r>
            <a:r>
              <a:rPr lang="en-US" altLang="ja-JP" sz="2500" dirty="0" smtClean="0"/>
              <a:t>APD</a:t>
            </a:r>
            <a:r>
              <a:rPr lang="ja-JP" altLang="en-US" sz="2500" dirty="0" smtClean="0"/>
              <a:t>の</a:t>
            </a:r>
            <a:r>
              <a:rPr lang="en-US" altLang="ja-JP" sz="2500" dirty="0" smtClean="0"/>
              <a:t>P</a:t>
            </a:r>
            <a:r>
              <a:rPr lang="ja-JP" altLang="en-US" sz="2500" dirty="0" smtClean="0"/>
              <a:t>層を薄くすることで、現状の厚さの</a:t>
            </a:r>
            <a:r>
              <a:rPr lang="en-US" altLang="ja-JP" sz="2500" dirty="0" smtClean="0"/>
              <a:t>APD</a:t>
            </a:r>
            <a:r>
              <a:rPr lang="ja-JP" altLang="en-US" sz="2500" dirty="0" smtClean="0"/>
              <a:t>の漏れ電流に比べ</a:t>
            </a:r>
            <a:endParaRPr lang="en-US" altLang="ja-JP" sz="2500" dirty="0" smtClean="0"/>
          </a:p>
          <a:p>
            <a:pPr marL="514350" indent="-514350"/>
            <a:r>
              <a:rPr lang="ja-JP" altLang="en-US" sz="2500" dirty="0" smtClean="0"/>
              <a:t>　半分にまで減らすことが出来た。</a:t>
            </a:r>
            <a:endParaRPr lang="en-US" altLang="ja-JP" sz="2500" dirty="0" smtClean="0"/>
          </a:p>
          <a:p>
            <a:pPr marL="514350" indent="-514350">
              <a:buBlip>
                <a:blip r:embed="rId3"/>
              </a:buBlip>
            </a:pPr>
            <a:endParaRPr lang="en-US" altLang="ja-JP" sz="2800" dirty="0" smtClean="0"/>
          </a:p>
          <a:p>
            <a:pPr marL="514350" indent="-514350">
              <a:buBlip>
                <a:blip r:embed="rId2"/>
              </a:buBlip>
            </a:pPr>
            <a:r>
              <a:rPr lang="ja-JP" altLang="en-US" sz="2800" dirty="0" smtClean="0"/>
              <a:t>今後</a:t>
            </a:r>
            <a:endParaRPr lang="en-US" altLang="ja-JP" sz="2800" dirty="0" smtClean="0"/>
          </a:p>
          <a:p>
            <a:r>
              <a:rPr lang="ja-JP" altLang="en-US" sz="2800" dirty="0" smtClean="0"/>
              <a:t>　</a:t>
            </a:r>
            <a:r>
              <a:rPr lang="en-US" altLang="ja-JP" sz="2500" dirty="0" smtClean="0"/>
              <a:t>P</a:t>
            </a:r>
            <a:r>
              <a:rPr lang="ja-JP" altLang="en-US" sz="2500" dirty="0" smtClean="0"/>
              <a:t>層の薄い</a:t>
            </a:r>
            <a:r>
              <a:rPr lang="en-US" altLang="ja-JP" sz="2500" dirty="0" smtClean="0"/>
              <a:t>APD</a:t>
            </a:r>
            <a:r>
              <a:rPr lang="ja-JP" altLang="en-US" sz="2500" dirty="0" smtClean="0"/>
              <a:t>を用いた</a:t>
            </a:r>
            <a:r>
              <a:rPr lang="en-US" altLang="ja-JP" sz="2500" dirty="0" smtClean="0"/>
              <a:t>HAPD</a:t>
            </a:r>
            <a:r>
              <a:rPr lang="ja-JP" altLang="en-US" sz="2500" dirty="0" smtClean="0"/>
              <a:t>を製作し、更に性能を確認する。</a:t>
            </a:r>
            <a:endParaRPr lang="en-US" altLang="ja-JP" sz="2500" dirty="0" smtClean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ransition advTm="5201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ja-JP" altLang="en-US" sz="3200" dirty="0" smtClean="0"/>
              <a:t>厚さの違いによるＡＰＤの測定</a:t>
            </a:r>
            <a:r>
              <a:rPr lang="en-US" altLang="ja-JP" sz="3200" dirty="0" smtClean="0"/>
              <a:t>(6</a:t>
            </a:r>
            <a:r>
              <a:rPr lang="ja-JP" altLang="en-US" sz="3200" dirty="0" smtClean="0"/>
              <a:t>月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48" name="コンテンツ プレースホルダ 47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36004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2000" dirty="0" smtClean="0"/>
              <a:t>サンプル　</a:t>
            </a:r>
            <a:r>
              <a:rPr lang="en-US" altLang="ja-JP" sz="2000" dirty="0" smtClean="0"/>
              <a:t>: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P</a:t>
            </a:r>
            <a:r>
              <a:rPr lang="ja-JP" altLang="en-US" sz="2000" dirty="0" smtClean="0"/>
              <a:t>薄</a:t>
            </a:r>
            <a:r>
              <a:rPr lang="en-US" altLang="ja-JP" sz="2000" dirty="0" smtClean="0"/>
              <a:t>,N</a:t>
            </a:r>
            <a:r>
              <a:rPr lang="ja-JP" altLang="en-US" sz="2000" dirty="0" smtClean="0"/>
              <a:t>薄</a:t>
            </a:r>
            <a:r>
              <a:rPr lang="en-US" altLang="ja-JP" sz="2000" dirty="0" smtClean="0"/>
              <a:t>,P</a:t>
            </a:r>
            <a:r>
              <a:rPr lang="ja-JP" altLang="en-US" sz="2000" dirty="0" smtClean="0"/>
              <a:t>厚　照射量　  </a:t>
            </a:r>
            <a:r>
              <a:rPr lang="en-US" altLang="ja-JP" sz="2000" dirty="0" smtClean="0"/>
              <a:t>:   5x10</a:t>
            </a:r>
            <a:r>
              <a:rPr lang="en-US" altLang="ja-JP" sz="2000" baseline="30000" dirty="0" smtClean="0"/>
              <a:t>11</a:t>
            </a:r>
            <a:r>
              <a:rPr lang="en-US" altLang="ja-JP" sz="2000" dirty="0" smtClean="0"/>
              <a:t> ,  10x10</a:t>
            </a:r>
            <a:r>
              <a:rPr lang="en-US" altLang="ja-JP" sz="2000" baseline="30000" dirty="0" smtClean="0"/>
              <a:t>11</a:t>
            </a:r>
            <a:r>
              <a:rPr lang="en-US" altLang="ja-JP" sz="2000" dirty="0" smtClean="0"/>
              <a:t>   (neutron/cm</a:t>
            </a:r>
            <a:r>
              <a:rPr lang="en-US" altLang="ja-JP" sz="2000" baseline="30000" dirty="0" smtClean="0"/>
              <a:t>2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15" name="コンテンツ プレースホルダ 5"/>
          <p:cNvSpPr txBox="1">
            <a:spLocks/>
          </p:cNvSpPr>
          <p:nvPr/>
        </p:nvSpPr>
        <p:spPr>
          <a:xfrm>
            <a:off x="179512" y="1052736"/>
            <a:ext cx="8678768" cy="7017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評価方法①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Gain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に対するリークカレントの増加量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ΔI[</a:t>
            </a:r>
            <a:r>
              <a:rPr kumimoji="1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μA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/mm^2]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評価方法②</a:t>
            </a:r>
            <a:r>
              <a:rPr lang="ja-JP" altLang="en-US" b="1" dirty="0" smtClean="0">
                <a:solidFill>
                  <a:schemeClr val="tx1"/>
                </a:solidFill>
              </a:rPr>
              <a:t>　 </a:t>
            </a:r>
            <a:r>
              <a:rPr lang="en-US" altLang="ja-JP" b="1" dirty="0" smtClean="0">
                <a:solidFill>
                  <a:schemeClr val="tx1"/>
                </a:solidFill>
              </a:rPr>
              <a:t>:</a:t>
            </a:r>
            <a:r>
              <a:rPr lang="ja-JP" altLang="en-US" b="1" dirty="0" smtClean="0">
                <a:solidFill>
                  <a:schemeClr val="tx1"/>
                </a:solidFill>
              </a:rPr>
              <a:t>　</a:t>
            </a:r>
            <a:r>
              <a:rPr lang="en-US" altLang="ja-JP" b="1" dirty="0" smtClean="0">
                <a:solidFill>
                  <a:schemeClr val="tx1"/>
                </a:solidFill>
              </a:rPr>
              <a:t> Gain</a:t>
            </a:r>
            <a:r>
              <a:rPr lang="ja-JP" altLang="en-US" b="1" dirty="0" smtClean="0">
                <a:solidFill>
                  <a:schemeClr val="tx1"/>
                </a:solidFill>
              </a:rPr>
              <a:t>に対するノイズの増加量</a:t>
            </a:r>
            <a:r>
              <a:rPr lang="en-US" altLang="ja-JP" b="1" dirty="0" smtClean="0">
                <a:solidFill>
                  <a:schemeClr val="tx1"/>
                </a:solidFill>
              </a:rPr>
              <a:t> [</a:t>
            </a:r>
            <a:r>
              <a:rPr lang="en-US" altLang="ja-JP" b="1" dirty="0" err="1" smtClean="0">
                <a:solidFill>
                  <a:schemeClr val="tx1"/>
                </a:solidFill>
              </a:rPr>
              <a:t>μA</a:t>
            </a:r>
            <a:r>
              <a:rPr lang="en-US" altLang="ja-JP" b="1" dirty="0" smtClean="0">
                <a:solidFill>
                  <a:schemeClr val="tx1"/>
                </a:solidFill>
              </a:rPr>
              <a:t>/</a:t>
            </a:r>
            <a:r>
              <a:rPr lang="ja-JP" altLang="en-US" b="1" dirty="0" smtClean="0">
                <a:solidFill>
                  <a:schemeClr val="tx1"/>
                </a:solidFill>
              </a:rPr>
              <a:t>√</a:t>
            </a:r>
            <a:r>
              <a:rPr lang="en-US" altLang="ja-JP" b="1" dirty="0" smtClean="0">
                <a:solidFill>
                  <a:schemeClr val="tx1"/>
                </a:solidFill>
              </a:rPr>
              <a:t>mm^2]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5536" y="522920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 1</a:t>
            </a:r>
            <a:r>
              <a:rPr lang="ja-JP" altLang="en-US" sz="2400" dirty="0" smtClean="0"/>
              <a:t>月の照射結果と同様に、</a:t>
            </a:r>
            <a:r>
              <a:rPr lang="en-US" altLang="ja-JP" sz="2400" dirty="0" smtClean="0"/>
              <a:t>P</a:t>
            </a:r>
            <a:r>
              <a:rPr lang="ja-JP" altLang="en-US" sz="2400" dirty="0" smtClean="0"/>
              <a:t>薄が漏れ電流、ノイズの増加量共に、最も少ない。</a:t>
            </a:r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 P</a:t>
            </a:r>
            <a:r>
              <a:rPr lang="ja-JP" altLang="en-US" sz="2400" dirty="0" smtClean="0"/>
              <a:t>薄はノイズの増加量にばらつきがある。⇒更に測定が必要</a:t>
            </a:r>
            <a:endParaRPr lang="en-US" altLang="ja-JP" sz="2400" dirty="0" smtClean="0"/>
          </a:p>
        </p:txBody>
      </p:sp>
      <p:graphicFrame>
        <p:nvGraphicFramePr>
          <p:cNvPr id="9" name="グラフ 8"/>
          <p:cNvGraphicFramePr/>
          <p:nvPr/>
        </p:nvGraphicFramePr>
        <p:xfrm>
          <a:off x="0" y="1916832"/>
          <a:ext cx="47160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6084168" y="1340768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66"/>
                </a:solidFill>
              </a:rPr>
              <a:t>◆</a:t>
            </a:r>
            <a:r>
              <a:rPr kumimoji="1" lang="en-US" altLang="ja-JP" dirty="0" smtClean="0"/>
              <a:t>N</a:t>
            </a:r>
            <a:r>
              <a:rPr kumimoji="1" lang="ja-JP" altLang="en-US" dirty="0" smtClean="0"/>
              <a:t>薄</a:t>
            </a:r>
            <a:r>
              <a:rPr lang="en-US" altLang="ja-JP" dirty="0" smtClean="0"/>
              <a:t>P</a:t>
            </a:r>
            <a:r>
              <a:rPr lang="ja-JP" altLang="en-US" dirty="0" smtClean="0"/>
              <a:t>薄</a:t>
            </a:r>
            <a:r>
              <a:rPr lang="ja-JP" altLang="en-US" dirty="0" smtClean="0">
                <a:solidFill>
                  <a:srgbClr val="00B0F0"/>
                </a:solidFill>
              </a:rPr>
              <a:t>■</a:t>
            </a:r>
            <a:r>
              <a:rPr lang="ja-JP" altLang="en-US" dirty="0" smtClean="0">
                <a:solidFill>
                  <a:srgbClr val="002060"/>
                </a:solidFill>
              </a:rPr>
              <a:t>＊</a:t>
            </a:r>
            <a:r>
              <a:rPr lang="en-US" altLang="ja-JP" dirty="0" smtClean="0"/>
              <a:t>N</a:t>
            </a:r>
            <a:r>
              <a:rPr lang="ja-JP" altLang="en-US" dirty="0" smtClean="0"/>
              <a:t>薄</a:t>
            </a:r>
            <a:r>
              <a:rPr lang="ja-JP" altLang="en-US" dirty="0" smtClean="0">
                <a:solidFill>
                  <a:schemeClr val="accent6"/>
                </a:solidFill>
              </a:rPr>
              <a:t>■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■</a:t>
            </a:r>
            <a:r>
              <a:rPr lang="en-US" altLang="ja-JP" dirty="0" smtClean="0"/>
              <a:t>N</a:t>
            </a:r>
            <a:r>
              <a:rPr lang="ja-JP" altLang="en-US" dirty="0" smtClean="0"/>
              <a:t>薄</a:t>
            </a:r>
            <a:r>
              <a:rPr lang="en-US" altLang="ja-JP" dirty="0" smtClean="0"/>
              <a:t>P</a:t>
            </a:r>
            <a:r>
              <a:rPr lang="ja-JP" altLang="en-US" dirty="0" smtClean="0"/>
              <a:t>厚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graphicFrame>
        <p:nvGraphicFramePr>
          <p:cNvPr id="13" name="グラフ 12"/>
          <p:cNvGraphicFramePr/>
          <p:nvPr/>
        </p:nvGraphicFramePr>
        <p:xfrm>
          <a:off x="4427984" y="1628800"/>
          <a:ext cx="4716016" cy="429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6588224" y="4221088"/>
            <a:ext cx="5536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</a:t>
            </a:r>
            <a:r>
              <a:rPr kumimoji="1" lang="ja-JP" altLang="en-US" dirty="0" smtClean="0"/>
              <a:t>薄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32240" y="3356992"/>
            <a:ext cx="5760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N</a:t>
            </a:r>
            <a:r>
              <a:rPr kumimoji="1" lang="ja-JP" altLang="en-US" dirty="0" smtClean="0"/>
              <a:t>薄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56176" y="2276872"/>
            <a:ext cx="9361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N</a:t>
            </a:r>
            <a:r>
              <a:rPr kumimoji="1" lang="ja-JP" altLang="en-US" dirty="0" smtClean="0"/>
              <a:t>薄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厚</a:t>
            </a:r>
            <a:endParaRPr kumimoji="1" lang="ja-JP" altLang="en-US" dirty="0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ransition advTm="6594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714356"/>
            <a:ext cx="3040380" cy="206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測定結果</a:t>
            </a:r>
            <a:r>
              <a:rPr lang="en-US" altLang="ja-JP" sz="3200" dirty="0" smtClean="0"/>
              <a:t>(</a:t>
            </a:r>
            <a:r>
              <a:rPr kumimoji="1" lang="ja-JP" altLang="en-US" sz="3200" dirty="0" smtClean="0"/>
              <a:t>波高分布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714356"/>
            <a:ext cx="3040380" cy="206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コネクタ 5"/>
          <p:cNvCxnSpPr/>
          <p:nvPr/>
        </p:nvCxnSpPr>
        <p:spPr>
          <a:xfrm>
            <a:off x="6072198" y="1214422"/>
            <a:ext cx="5000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6072198" y="1500174"/>
            <a:ext cx="5000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572264" y="107154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照射前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72264" y="1357298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照射後</a:t>
            </a:r>
            <a:endParaRPr kumimoji="1" lang="ja-JP" altLang="en-US" sz="14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786058"/>
            <a:ext cx="3057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728" y="2854176"/>
            <a:ext cx="3071834" cy="200358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テキスト ボックス 26"/>
          <p:cNvSpPr txBox="1"/>
          <p:nvPr/>
        </p:nvSpPr>
        <p:spPr>
          <a:xfrm>
            <a:off x="6572264" y="342900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光電子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>
            <a:stCxn id="27" idx="1"/>
          </p:cNvCxnSpPr>
          <p:nvPr/>
        </p:nvCxnSpPr>
        <p:spPr>
          <a:xfrm rot="10800000" flipV="1">
            <a:off x="6000760" y="3613666"/>
            <a:ext cx="571504" cy="31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072330" y="3774048"/>
            <a:ext cx="10715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lang="ja-JP" altLang="en-US" dirty="0" smtClean="0"/>
              <a:t>光電子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>
            <a:stCxn id="32" idx="1"/>
          </p:cNvCxnSpPr>
          <p:nvPr/>
        </p:nvCxnSpPr>
        <p:spPr>
          <a:xfrm rot="10800000" flipV="1">
            <a:off x="6786578" y="3958714"/>
            <a:ext cx="285752" cy="3989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32" idx="1"/>
          </p:cNvCxnSpPr>
          <p:nvPr/>
        </p:nvCxnSpPr>
        <p:spPr>
          <a:xfrm rot="10800000" flipV="1">
            <a:off x="6429388" y="3958714"/>
            <a:ext cx="642942" cy="25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57158" y="98796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漏れ電流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lang="en-US" altLang="ja-JP" dirty="0" smtClean="0"/>
              <a:t>1.2μA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715272" y="996719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漏れ電流</a:t>
            </a:r>
            <a:endParaRPr kumimoji="1" lang="en-US" altLang="ja-JP" dirty="0" smtClean="0"/>
          </a:p>
          <a:p>
            <a:r>
              <a:rPr lang="ja-JP" altLang="en-US" dirty="0" smtClean="0"/>
              <a:t>　　　 </a:t>
            </a:r>
            <a:r>
              <a:rPr lang="en-US" altLang="ja-JP" dirty="0" smtClean="0"/>
              <a:t>2μA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57158" y="300037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漏れ電流</a:t>
            </a:r>
            <a:endParaRPr kumimoji="1" lang="en-US" altLang="ja-JP" dirty="0" smtClean="0"/>
          </a:p>
          <a:p>
            <a:r>
              <a:rPr lang="ja-JP" altLang="en-US" dirty="0" smtClean="0"/>
              <a:t>　　　 </a:t>
            </a:r>
            <a:r>
              <a:rPr lang="en-US" altLang="ja-JP" dirty="0" smtClean="0"/>
              <a:t>5μA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786710" y="278605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漏れ電流</a:t>
            </a:r>
            <a:endParaRPr kumimoji="1" lang="en-US" altLang="ja-JP" dirty="0" smtClean="0"/>
          </a:p>
          <a:p>
            <a:r>
              <a:rPr lang="ja-JP" altLang="en-US" dirty="0" smtClean="0"/>
              <a:t>　　  </a:t>
            </a:r>
            <a:r>
              <a:rPr lang="en-US" altLang="ja-JP" dirty="0" smtClean="0"/>
              <a:t>13μA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214414" y="6191928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放射線損傷によって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光子検出能力が悪化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14348" y="4967599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漏れ電流の増加に伴いノイズが増加していくことがわかる</a:t>
            </a:r>
            <a:endParaRPr kumimoji="1" lang="ja-JP" altLang="en-US" sz="2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429388" y="300037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ノイズ</a:t>
            </a:r>
            <a:endParaRPr kumimoji="1" lang="ja-JP" altLang="en-US" dirty="0"/>
          </a:p>
        </p:txBody>
      </p:sp>
      <p:cxnSp>
        <p:nvCxnSpPr>
          <p:cNvPr id="61" name="直線矢印コネクタ 60"/>
          <p:cNvCxnSpPr>
            <a:stCxn id="59" idx="1"/>
          </p:cNvCxnSpPr>
          <p:nvPr/>
        </p:nvCxnSpPr>
        <p:spPr>
          <a:xfrm rot="10800000" flipV="1">
            <a:off x="5500694" y="3185038"/>
            <a:ext cx="928694" cy="2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右矢印 61"/>
          <p:cNvSpPr/>
          <p:nvPr/>
        </p:nvSpPr>
        <p:spPr>
          <a:xfrm>
            <a:off x="1000100" y="550070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643042" y="5396227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ノイズの増加により</a:t>
            </a:r>
            <a:r>
              <a:rPr kumimoji="1" lang="en-US" altLang="ja-JP" sz="2400" dirty="0" smtClean="0"/>
              <a:t>S/N</a:t>
            </a:r>
            <a:r>
              <a:rPr kumimoji="1" lang="ja-JP" altLang="en-US" sz="2400" dirty="0" smtClean="0"/>
              <a:t>の低下が引き起こされる</a:t>
            </a:r>
            <a:endParaRPr kumimoji="1" lang="ja-JP" altLang="en-US" sz="2400" dirty="0"/>
          </a:p>
        </p:txBody>
      </p:sp>
      <p:cxnSp>
        <p:nvCxnSpPr>
          <p:cNvPr id="65" name="直線コネクタ 64"/>
          <p:cNvCxnSpPr/>
          <p:nvPr/>
        </p:nvCxnSpPr>
        <p:spPr>
          <a:xfrm>
            <a:off x="1714480" y="5786454"/>
            <a:ext cx="61436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0" y="1643050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 II 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半年分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643834" y="1643050"/>
            <a:ext cx="1500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 II </a:t>
            </a:r>
            <a:r>
              <a:rPr lang="ja-JP" altLang="en-US" dirty="0" smtClean="0"/>
              <a:t> </a:t>
            </a:r>
            <a:r>
              <a:rPr lang="en-US" altLang="ja-JP" dirty="0" smtClean="0"/>
              <a:t>1</a:t>
            </a:r>
            <a:r>
              <a:rPr lang="ja-JP" altLang="en-US" dirty="0" smtClean="0"/>
              <a:t>年分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-32" y="3643314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 II </a:t>
            </a:r>
            <a:r>
              <a:rPr lang="ja-JP" altLang="en-US" dirty="0" smtClean="0"/>
              <a:t> </a:t>
            </a:r>
            <a:r>
              <a:rPr lang="en-US" altLang="ja-JP" dirty="0" smtClean="0"/>
              <a:t>2</a:t>
            </a:r>
            <a:r>
              <a:rPr lang="ja-JP" altLang="en-US" dirty="0" smtClean="0"/>
              <a:t>年分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643834" y="3357562"/>
            <a:ext cx="1500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 II </a:t>
            </a:r>
            <a:r>
              <a:rPr lang="ja-JP" altLang="en-US" dirty="0" smtClean="0"/>
              <a:t> </a:t>
            </a:r>
            <a:r>
              <a:rPr lang="en-US" altLang="ja-JP" dirty="0" smtClean="0"/>
              <a:t>5</a:t>
            </a:r>
            <a:r>
              <a:rPr lang="ja-JP" altLang="en-US" dirty="0" smtClean="0"/>
              <a:t>年分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500430" y="142873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光電子</a:t>
            </a:r>
            <a:endParaRPr kumimoji="1" lang="ja-JP" altLang="en-US" dirty="0"/>
          </a:p>
        </p:txBody>
      </p:sp>
      <p:cxnSp>
        <p:nvCxnSpPr>
          <p:cNvPr id="46" name="直線矢印コネクタ 45"/>
          <p:cNvCxnSpPr>
            <a:stCxn id="45" idx="1"/>
          </p:cNvCxnSpPr>
          <p:nvPr/>
        </p:nvCxnSpPr>
        <p:spPr>
          <a:xfrm rot="10800000" flipV="1">
            <a:off x="2928926" y="1613402"/>
            <a:ext cx="571504" cy="31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3071802" y="100010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ノイズ</a:t>
            </a:r>
            <a:endParaRPr kumimoji="1" lang="ja-JP" altLang="en-US" dirty="0"/>
          </a:p>
        </p:txBody>
      </p:sp>
      <p:cxnSp>
        <p:nvCxnSpPr>
          <p:cNvPr id="48" name="直線矢印コネクタ 47"/>
          <p:cNvCxnSpPr>
            <a:stCxn id="47" idx="1"/>
          </p:cNvCxnSpPr>
          <p:nvPr/>
        </p:nvCxnSpPr>
        <p:spPr>
          <a:xfrm rot="10800000" flipV="1">
            <a:off x="2143108" y="1184774"/>
            <a:ext cx="928694" cy="2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日付プレースホルダ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43ED-1F0A-452F-A33D-0A80C9051FF9}" type="datetime1">
              <a:rPr kumimoji="1" lang="ja-JP" altLang="en-US" smtClean="0"/>
              <a:pPr/>
              <a:t>2010/8/8</a:t>
            </a:fld>
            <a:endParaRPr kumimoji="1" lang="ja-JP" altLang="en-US"/>
          </a:p>
        </p:txBody>
      </p:sp>
      <p:sp>
        <p:nvSpPr>
          <p:cNvPr id="50" name="スライド番号プレースホルダ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ransition advTm="3984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中性子損傷によって増加するショットノイズ</a:t>
            </a:r>
            <a:r>
              <a:rPr lang="en-US" altLang="ja-JP" sz="3200" dirty="0" err="1" smtClean="0"/>
              <a:t>σ</a:t>
            </a:r>
            <a:r>
              <a:rPr lang="en-US" altLang="ja-JP" sz="3200" baseline="-25000" dirty="0" err="1" smtClean="0"/>
              <a:t>shot</a:t>
            </a:r>
            <a:endParaRPr kumimoji="1" lang="ja-JP" altLang="en-US" sz="320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285852" y="1214422"/>
          <a:ext cx="6995219" cy="1527197"/>
        </p:xfrm>
        <a:graphic>
          <a:graphicData uri="http://schemas.openxmlformats.org/presentationml/2006/ole">
            <p:oleObj spid="_x0000_s38914" name="数式" r:id="rId3" imgW="1968480" imgH="444240" progId="Equation.3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357290" y="3000372"/>
            <a:ext cx="6929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i="1" dirty="0" smtClean="0">
                <a:latin typeface="+mn-ea"/>
              </a:rPr>
              <a:t> </a:t>
            </a:r>
            <a:r>
              <a:rPr lang="en-US" altLang="ja-JP" sz="2800" i="1" dirty="0" smtClean="0"/>
              <a:t>I </a:t>
            </a:r>
            <a:r>
              <a:rPr lang="ja-JP" altLang="en-US" sz="2800" dirty="0" smtClean="0"/>
              <a:t>： 漏れ電流　　　　　　　 　</a:t>
            </a:r>
            <a:r>
              <a:rPr lang="en-US" altLang="ja-JP" sz="2800" i="1" dirty="0" smtClean="0"/>
              <a:t>e</a:t>
            </a:r>
            <a:r>
              <a:rPr lang="ja-JP" altLang="en-US" sz="2800" i="1" dirty="0" smtClean="0"/>
              <a:t> </a:t>
            </a:r>
            <a:r>
              <a:rPr lang="ja-JP" altLang="en-US" sz="2800" dirty="0" smtClean="0"/>
              <a:t>： 素電荷</a:t>
            </a:r>
            <a:endParaRPr lang="en-US" altLang="ja-JP" sz="2800" dirty="0" smtClean="0"/>
          </a:p>
          <a:p>
            <a:r>
              <a:rPr lang="en-US" altLang="ja-JP" sz="2800" i="1" dirty="0" smtClean="0"/>
              <a:t>G </a:t>
            </a:r>
            <a:r>
              <a:rPr lang="ja-JP" altLang="en-US" sz="2800" dirty="0" smtClean="0"/>
              <a:t>：　</a:t>
            </a:r>
            <a:r>
              <a:rPr lang="en-US" altLang="ja-JP" sz="2800" dirty="0" smtClean="0"/>
              <a:t>Avalanche gain</a:t>
            </a:r>
            <a:r>
              <a:rPr lang="ja-JP" altLang="en-US" sz="2800" dirty="0" smtClean="0"/>
              <a:t>　　  </a:t>
            </a:r>
            <a:r>
              <a:rPr kumimoji="1" lang="en-US" altLang="ja-JP" sz="2800" i="1" dirty="0" err="1" smtClean="0"/>
              <a:t>Δt</a:t>
            </a:r>
            <a:r>
              <a:rPr kumimoji="1" lang="en-US" altLang="ja-JP" sz="2800" i="1" dirty="0" smtClean="0"/>
              <a:t> </a:t>
            </a:r>
            <a:r>
              <a:rPr kumimoji="1" lang="ja-JP" altLang="en-US" sz="2800" dirty="0" smtClean="0"/>
              <a:t>： ピーキングタイム</a:t>
            </a:r>
            <a:endParaRPr kumimoji="1" lang="en-US" altLang="ja-JP" sz="2800" dirty="0" smtClean="0"/>
          </a:p>
          <a:p>
            <a:r>
              <a:rPr lang="en-US" altLang="ja-JP" sz="2800" i="1" dirty="0" smtClean="0"/>
              <a:t>F  </a:t>
            </a:r>
            <a:r>
              <a:rPr lang="ja-JP" altLang="en-US" sz="2800" dirty="0" smtClean="0"/>
              <a:t>： </a:t>
            </a:r>
            <a:r>
              <a:rPr lang="en-US" altLang="ja-JP" sz="2800" dirty="0" smtClean="0"/>
              <a:t>excess noise factor </a:t>
            </a:r>
            <a:r>
              <a:rPr lang="ja-JP" altLang="en-US" sz="2800" dirty="0" smtClean="0"/>
              <a:t>≒</a:t>
            </a:r>
            <a:r>
              <a:rPr lang="en-US" altLang="ja-JP" sz="2800" dirty="0" smtClean="0"/>
              <a:t>2 (APD</a:t>
            </a:r>
            <a:r>
              <a:rPr lang="ja-JP" altLang="en-US" sz="2800" dirty="0" smtClean="0"/>
              <a:t>固有の値</a:t>
            </a:r>
            <a:r>
              <a:rPr lang="en-US" altLang="ja-JP" sz="2800" dirty="0" smtClean="0"/>
              <a:t>)</a:t>
            </a:r>
            <a:endParaRPr kumimoji="1" lang="ja-JP" altLang="en-US" sz="2800" i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1214414" y="1071546"/>
            <a:ext cx="7143800" cy="1879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143240" y="1285860"/>
            <a:ext cx="472217" cy="67112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28662" y="471488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1ch</a:t>
            </a:r>
            <a:r>
              <a:rPr kumimoji="1" lang="ja-JP" altLang="en-US" sz="3600" dirty="0" smtClean="0"/>
              <a:t>あたりの電子数のゆらぎを評価</a:t>
            </a:r>
            <a:endParaRPr kumimoji="1" lang="en-US" altLang="ja-JP" sz="3600" dirty="0" smtClean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4BEF-C9E4-4E7A-9C73-A18DCF0F5593}" type="datetime1">
              <a:rPr kumimoji="1" lang="ja-JP" altLang="en-US" smtClean="0"/>
              <a:pPr/>
              <a:t>2010/8/8</a:t>
            </a:fld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imamura\Desktop\20100128-Yayoi\img_0892.jpg"/>
          <p:cNvPicPr>
            <a:picLocks noChangeAspect="1" noChangeArrowheads="1"/>
          </p:cNvPicPr>
          <p:nvPr/>
        </p:nvPicPr>
        <p:blipFill>
          <a:blip r:embed="rId2" cstate="print"/>
          <a:srcRect b="6977"/>
          <a:stretch>
            <a:fillRect/>
          </a:stretch>
        </p:blipFill>
        <p:spPr bwMode="auto">
          <a:xfrm>
            <a:off x="571472" y="2428868"/>
            <a:ext cx="4286280" cy="2765342"/>
          </a:xfrm>
          <a:prstGeom prst="rect">
            <a:avLst/>
          </a:prstGeom>
          <a:noFill/>
        </p:spPr>
      </p:pic>
      <p:sp>
        <p:nvSpPr>
          <p:cNvPr id="16" name="四角形吹き出し 15"/>
          <p:cNvSpPr/>
          <p:nvPr/>
        </p:nvSpPr>
        <p:spPr>
          <a:xfrm>
            <a:off x="5929322" y="1214422"/>
            <a:ext cx="2500330" cy="1928826"/>
          </a:xfrm>
          <a:prstGeom prst="wedgeRectCallout">
            <a:avLst>
              <a:gd name="adj1" fmla="val -212509"/>
              <a:gd name="adj2" fmla="val 512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32" y="214290"/>
            <a:ext cx="6657964" cy="642918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中性子照射試験　原子炉</a:t>
            </a:r>
            <a:endParaRPr kumimoji="1" lang="ja-JP" altLang="en-US" sz="3200" dirty="0"/>
          </a:p>
        </p:txBody>
      </p:sp>
      <p:sp>
        <p:nvSpPr>
          <p:cNvPr id="17" name="四角形吹き出し 16"/>
          <p:cNvSpPr/>
          <p:nvPr/>
        </p:nvSpPr>
        <p:spPr>
          <a:xfrm>
            <a:off x="5929322" y="3143248"/>
            <a:ext cx="2500330" cy="2214578"/>
          </a:xfrm>
          <a:prstGeom prst="wedgeRectCallout">
            <a:avLst>
              <a:gd name="adj1" fmla="val -218423"/>
              <a:gd name="adj2" fmla="val 171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13"/>
          <p:cNvGrpSpPr/>
          <p:nvPr/>
        </p:nvGrpSpPr>
        <p:grpSpPr>
          <a:xfrm>
            <a:off x="6000760" y="3214686"/>
            <a:ext cx="2357454" cy="2071702"/>
            <a:chOff x="6825512" y="142876"/>
            <a:chExt cx="2357454" cy="2071702"/>
          </a:xfrm>
        </p:grpSpPr>
        <p:pic>
          <p:nvPicPr>
            <p:cNvPr id="29698" name="Picture 2" descr="C:\Users\imamura\Desktop\20100128-Yayoi\img_0887.jpg"/>
            <p:cNvPicPr>
              <a:picLocks noChangeAspect="1" noChangeArrowheads="1"/>
            </p:cNvPicPr>
            <p:nvPr/>
          </p:nvPicPr>
          <p:blipFill>
            <a:blip r:embed="rId3" cstate="print"/>
            <a:srcRect l="15278" t="17448" r="20833" b="41015"/>
            <a:stretch>
              <a:fillRect/>
            </a:stretch>
          </p:blipFill>
          <p:spPr bwMode="auto">
            <a:xfrm>
              <a:off x="6825512" y="142876"/>
              <a:ext cx="2357454" cy="2071702"/>
            </a:xfrm>
            <a:prstGeom prst="rect">
              <a:avLst/>
            </a:prstGeom>
            <a:noFill/>
          </p:spPr>
        </p:pic>
        <p:cxnSp>
          <p:nvCxnSpPr>
            <p:cNvPr id="10" name="直線矢印コネクタ 9"/>
            <p:cNvCxnSpPr/>
            <p:nvPr/>
          </p:nvCxnSpPr>
          <p:spPr>
            <a:xfrm rot="5400000">
              <a:off x="7786710" y="1785926"/>
              <a:ext cx="572298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7215206" y="1571612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10cm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22" name="Picture 2" descr="C:\Users\imamura\Desktop\20100128-Yayoi\img_0884.jpg"/>
          <p:cNvPicPr>
            <a:picLocks noChangeAspect="1" noChangeArrowheads="1"/>
          </p:cNvPicPr>
          <p:nvPr/>
        </p:nvPicPr>
        <p:blipFill>
          <a:blip r:embed="rId4" cstate="print"/>
          <a:srcRect l="9912" t="20508" r="21972" b="9179"/>
          <a:stretch>
            <a:fillRect/>
          </a:stretch>
        </p:blipFill>
        <p:spPr bwMode="auto">
          <a:xfrm>
            <a:off x="6000760" y="1285860"/>
            <a:ext cx="2357454" cy="1785950"/>
          </a:xfrm>
          <a:prstGeom prst="rect">
            <a:avLst/>
          </a:prstGeom>
          <a:noFill/>
        </p:spPr>
      </p:pic>
      <p:sp>
        <p:nvSpPr>
          <p:cNvPr id="18" name="ドーナツ 17"/>
          <p:cNvSpPr/>
          <p:nvPr/>
        </p:nvSpPr>
        <p:spPr>
          <a:xfrm>
            <a:off x="7429520" y="4786322"/>
            <a:ext cx="357190" cy="285752"/>
          </a:xfrm>
          <a:prstGeom prst="donut">
            <a:avLst>
              <a:gd name="adj" fmla="val 530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00958" y="492919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HAPD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20" name="日付プレースホル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ABB3-51B8-47E3-9A2E-AA576A022BF0}" type="datetime1">
              <a:rPr kumimoji="1" lang="ja-JP" altLang="en-US" smtClean="0"/>
              <a:pPr/>
              <a:t>2010/8/8</a:t>
            </a:fld>
            <a:endParaRPr kumimoji="1" lang="ja-JP" altLang="en-US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  <p:transition advTm="538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214282" y="5286389"/>
            <a:ext cx="8286808" cy="1357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/>
              <a:t>Super-KEKB</a:t>
            </a:r>
            <a:r>
              <a:rPr lang="ja-JP" altLang="en-US" sz="2400" dirty="0"/>
              <a:t>実験に向けた新しい粒子識別装置</a:t>
            </a:r>
            <a:endParaRPr lang="en-US" altLang="ja-JP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/>
              <a:t>　</a:t>
            </a:r>
            <a:r>
              <a:rPr lang="en-US" altLang="ja-JP" sz="3200" b="1" dirty="0" err="1"/>
              <a:t>Aerogel</a:t>
            </a:r>
            <a:r>
              <a:rPr lang="en-US" altLang="ja-JP" sz="3200" dirty="0"/>
              <a:t> </a:t>
            </a:r>
            <a:r>
              <a:rPr lang="en-US" altLang="ja-JP" sz="3200" b="1" dirty="0"/>
              <a:t>R</a:t>
            </a:r>
            <a:r>
              <a:rPr lang="en-US" altLang="ja-JP" sz="3200" dirty="0"/>
              <a:t>ing </a:t>
            </a:r>
            <a:r>
              <a:rPr lang="en-US" altLang="ja-JP" sz="3200" b="1" dirty="0"/>
              <a:t>I</a:t>
            </a:r>
            <a:r>
              <a:rPr lang="en-US" altLang="ja-JP" sz="3200" dirty="0"/>
              <a:t>mage </a:t>
            </a:r>
            <a:r>
              <a:rPr lang="en-US" altLang="ja-JP" sz="3200" b="1" dirty="0"/>
              <a:t>Ch</a:t>
            </a:r>
            <a:r>
              <a:rPr lang="en-US" altLang="ja-JP" sz="3200" dirty="0"/>
              <a:t>erenkov </a:t>
            </a:r>
            <a:r>
              <a:rPr lang="en-US" altLang="ja-JP" sz="3200" b="1" dirty="0"/>
              <a:t>Counter </a:t>
            </a:r>
            <a:r>
              <a:rPr lang="ja-JP" altLang="en-US" sz="2000" dirty="0"/>
              <a:t>の開発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428596" y="4929198"/>
            <a:ext cx="4214842" cy="500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エアロジェル　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RICH</a:t>
            </a:r>
            <a:r>
              <a:rPr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グループ</a:t>
            </a:r>
          </a:p>
        </p:txBody>
      </p:sp>
      <p:grpSp>
        <p:nvGrpSpPr>
          <p:cNvPr id="4" name="グループ化 29"/>
          <p:cNvGrpSpPr/>
          <p:nvPr/>
        </p:nvGrpSpPr>
        <p:grpSpPr>
          <a:xfrm>
            <a:off x="4427984" y="1772816"/>
            <a:ext cx="4929222" cy="3093397"/>
            <a:chOff x="4566970" y="2357430"/>
            <a:chExt cx="4755702" cy="2736207"/>
          </a:xfrm>
        </p:grpSpPr>
        <p:pic>
          <p:nvPicPr>
            <p:cNvPr id="42" name="図 41" descr="図1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438" y="2357430"/>
              <a:ext cx="4679234" cy="2736207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4714876" y="3714752"/>
              <a:ext cx="285752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4714876" y="3357562"/>
              <a:ext cx="500066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8429652" y="3786190"/>
              <a:ext cx="642942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8429652" y="3929066"/>
              <a:ext cx="347666" cy="366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566970" y="3052511"/>
              <a:ext cx="857256" cy="626147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8GeV</a:t>
              </a:r>
            </a:p>
            <a:p>
              <a:r>
                <a:rPr lang="en-US" altLang="ja-JP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e-</a:t>
              </a:r>
              <a:endParaRPr kumimoji="1" lang="ja-JP" alt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072462" y="3929066"/>
              <a:ext cx="1071538" cy="707886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3.5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GeV</a:t>
              </a:r>
            </a:p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 e+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2" name="直線矢印コネクタ 31"/>
          <p:cNvCxnSpPr/>
          <p:nvPr/>
        </p:nvCxnSpPr>
        <p:spPr>
          <a:xfrm rot="5400000" flipH="1" flipV="1">
            <a:off x="5294645" y="4064817"/>
            <a:ext cx="1713372" cy="7297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83568" y="684718"/>
            <a:ext cx="82089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Super-B</a:t>
            </a:r>
            <a:r>
              <a:rPr lang="ja-JP" altLang="en-US" sz="2400" b="1" dirty="0"/>
              <a:t>ファクトリー</a:t>
            </a:r>
            <a:r>
              <a:rPr kumimoji="1" lang="ja-JP" altLang="en-US" sz="2400" b="1" dirty="0" smtClean="0"/>
              <a:t>実験　</a:t>
            </a:r>
            <a:r>
              <a:rPr lang="ja-JP" altLang="en-US" sz="2400" b="1" dirty="0" smtClean="0"/>
              <a:t>標</a:t>
            </a:r>
            <a:r>
              <a:rPr lang="ja-JP" altLang="en-US" sz="2400" b="1" dirty="0"/>
              <a:t>準理論を超える</a:t>
            </a:r>
            <a:r>
              <a:rPr lang="ja-JP" altLang="en-US" sz="2400" b="1" dirty="0" smtClean="0"/>
              <a:t>新</a:t>
            </a:r>
            <a:r>
              <a:rPr lang="ja-JP" altLang="en-US" sz="2400" b="1" dirty="0"/>
              <a:t>しい</a:t>
            </a:r>
            <a:r>
              <a:rPr lang="ja-JP" altLang="en-US" sz="2400" b="1" dirty="0" smtClean="0"/>
              <a:t>物理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探索</a:t>
            </a:r>
            <a:r>
              <a:rPr kumimoji="1" lang="ja-JP" altLang="en-US" sz="2400" dirty="0" smtClean="0"/>
              <a:t>　</a:t>
            </a:r>
            <a:endParaRPr kumimoji="1" lang="ja-JP" altLang="en-US" sz="2400" dirty="0"/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457200" y="0"/>
            <a:ext cx="8291264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Super-B 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ファクトリー実験へ向けて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716016" y="4859868"/>
            <a:ext cx="442798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 smtClean="0"/>
              <a:t>B</a:t>
            </a:r>
            <a:r>
              <a:rPr lang="ja-JP" altLang="en-US" dirty="0" smtClean="0"/>
              <a:t>中間子の崩壊終状態に現れる粒子を検出</a:t>
            </a:r>
            <a:endParaRPr lang="en-US" altLang="ja-JP" dirty="0" smtClean="0"/>
          </a:p>
        </p:txBody>
      </p:sp>
      <p:sp>
        <p:nvSpPr>
          <p:cNvPr id="43" name="右矢印 42"/>
          <p:cNvSpPr/>
          <p:nvPr/>
        </p:nvSpPr>
        <p:spPr>
          <a:xfrm>
            <a:off x="611560" y="1237982"/>
            <a:ext cx="504056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187624" y="1228690"/>
            <a:ext cx="6242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これ</a:t>
            </a:r>
            <a:r>
              <a:rPr lang="ja-JP" altLang="en-US" sz="2000" dirty="0" smtClean="0"/>
              <a:t>まで観測することが出来なかった稀崩壊事象の観測</a:t>
            </a:r>
            <a:endParaRPr lang="en-US" altLang="ja-JP" sz="2400" dirty="0" smtClean="0"/>
          </a:p>
        </p:txBody>
      </p:sp>
      <p:sp>
        <p:nvSpPr>
          <p:cNvPr id="50" name="正方形/長方形 49"/>
          <p:cNvSpPr/>
          <p:nvPr/>
        </p:nvSpPr>
        <p:spPr>
          <a:xfrm>
            <a:off x="7488832" y="4541058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Belle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検出器</a:t>
            </a:r>
            <a:endParaRPr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79512" y="1975480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rgbClr val="0070C0"/>
                </a:solidFill>
              </a:rPr>
              <a:t>統計量</a:t>
            </a:r>
            <a:r>
              <a:rPr lang="ja-JP" altLang="en-US" sz="2800" dirty="0">
                <a:solidFill>
                  <a:srgbClr val="0070C0"/>
                </a:solidFill>
              </a:rPr>
              <a:t>の</a:t>
            </a:r>
            <a:r>
              <a:rPr lang="ja-JP" altLang="en-US" sz="2800" dirty="0" smtClean="0">
                <a:solidFill>
                  <a:srgbClr val="0070C0"/>
                </a:solidFill>
              </a:rPr>
              <a:t>向上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r>
              <a:rPr lang="ja-JP" altLang="en-US" sz="2800" dirty="0" smtClean="0"/>
              <a:t>ルミノシティを</a:t>
            </a:r>
            <a:r>
              <a:rPr lang="en-US" altLang="ja-JP" sz="2800" dirty="0" smtClean="0"/>
              <a:t>40</a:t>
            </a:r>
            <a:r>
              <a:rPr lang="ja-JP" altLang="en-US" sz="2800" dirty="0" smtClean="0"/>
              <a:t>倍に増強</a:t>
            </a:r>
            <a:endParaRPr lang="en-US" altLang="ja-JP" sz="2800" dirty="0" smtClean="0"/>
          </a:p>
          <a:p>
            <a:endParaRPr lang="en-US" altLang="ja-JP" sz="2400" dirty="0" smtClean="0">
              <a:solidFill>
                <a:srgbClr val="0070C0"/>
              </a:solidFill>
            </a:endParaRPr>
          </a:p>
          <a:p>
            <a:pPr>
              <a:buBlip>
                <a:blip r:embed="rId4"/>
              </a:buBlip>
            </a:pPr>
            <a:r>
              <a:rPr lang="ja-JP" altLang="en-US" sz="2800" dirty="0">
                <a:solidFill>
                  <a:srgbClr val="0070C0"/>
                </a:solidFill>
              </a:rPr>
              <a:t>　</a:t>
            </a:r>
            <a:r>
              <a:rPr lang="ja-JP" altLang="en-US" sz="2800" dirty="0" smtClean="0">
                <a:solidFill>
                  <a:srgbClr val="0070C0"/>
                </a:solidFill>
              </a:rPr>
              <a:t>測定精度の向上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r>
              <a:rPr lang="en-US" altLang="ja-JP" sz="2800" dirty="0" smtClean="0"/>
              <a:t>Belle</a:t>
            </a:r>
            <a:r>
              <a:rPr lang="ja-JP" altLang="en-US" sz="2800" dirty="0" smtClean="0"/>
              <a:t>検出器から</a:t>
            </a:r>
            <a:r>
              <a:rPr lang="en-US" altLang="ja-JP" sz="2800" dirty="0" smtClean="0"/>
              <a:t>Belle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II</a:t>
            </a:r>
            <a:r>
              <a:rPr lang="ja-JP" altLang="en-US" sz="2800" dirty="0" smtClean="0"/>
              <a:t>検出器へアップグレード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34" name="日付プレースホルダ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35" name="スライド番号プレースホル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54032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QE</a:t>
            </a:r>
            <a:r>
              <a:rPr kumimoji="1" lang="ja-JP" altLang="en-US" sz="3200" dirty="0" smtClean="0"/>
              <a:t>の</a:t>
            </a:r>
            <a:r>
              <a:rPr kumimoji="1" lang="en-US" altLang="ja-JP" sz="3200" dirty="0" smtClean="0"/>
              <a:t>Uniformity(No.2</a:t>
            </a:r>
            <a:r>
              <a:rPr kumimoji="1" lang="ja-JP" altLang="en-US" sz="3200" dirty="0" smtClean="0"/>
              <a:t>の</a:t>
            </a:r>
            <a:r>
              <a:rPr kumimoji="1" lang="en-US" altLang="ja-JP" sz="3200" dirty="0" smtClean="0"/>
              <a:t>HAPD</a:t>
            </a:r>
            <a:r>
              <a:rPr kumimoji="1" lang="ja-JP" altLang="en-US" sz="3200" dirty="0" smtClean="0"/>
              <a:t>について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28" y="1617637"/>
            <a:ext cx="37338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4857752" y="1227410"/>
            <a:ext cx="41433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中性子を照射していない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HAPD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0100" y="1189009"/>
            <a:ext cx="2571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中性子照射用 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HAPD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89075"/>
            <a:ext cx="3733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正方形/長方形 6"/>
          <p:cNvSpPr/>
          <p:nvPr/>
        </p:nvSpPr>
        <p:spPr>
          <a:xfrm>
            <a:off x="3286116" y="4357694"/>
            <a:ext cx="2000264" cy="1928826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4282" y="4975223"/>
            <a:ext cx="828680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HAPD</a:t>
            </a:r>
            <a:r>
              <a:rPr kumimoji="1" lang="ja-JP" altLang="en-US" sz="2800" dirty="0" smtClean="0"/>
              <a:t>の光電面上でリングイメージが形成される位置における</a:t>
            </a:r>
            <a:r>
              <a:rPr kumimoji="1" lang="en-US" altLang="ja-JP" sz="2800" dirty="0" smtClean="0"/>
              <a:t>QE</a:t>
            </a:r>
            <a:r>
              <a:rPr kumimoji="1" lang="ja-JP" altLang="en-US" sz="2800" dirty="0" smtClean="0"/>
              <a:t>は</a:t>
            </a:r>
            <a:r>
              <a:rPr kumimoji="1" lang="en-US" altLang="ja-JP" sz="2800" dirty="0" smtClean="0"/>
              <a:t>10%</a:t>
            </a:r>
            <a:r>
              <a:rPr lang="ja-JP" altLang="en-US" sz="2800" dirty="0" smtClean="0"/>
              <a:t>程度である。</a:t>
            </a:r>
            <a:endParaRPr kumimoji="1" lang="ja-JP" altLang="en-US" sz="2800" dirty="0"/>
          </a:p>
        </p:txBody>
      </p:sp>
      <p:cxnSp>
        <p:nvCxnSpPr>
          <p:cNvPr id="12" name="カギ線コネクタ 11"/>
          <p:cNvCxnSpPr/>
          <p:nvPr/>
        </p:nvCxnSpPr>
        <p:spPr>
          <a:xfrm rot="5400000" flipH="1" flipV="1">
            <a:off x="-927932" y="3759983"/>
            <a:ext cx="2428892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285720" y="2474893"/>
            <a:ext cx="2000264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6C7B-EE3A-4EEB-8832-184DE6A4CB88}" type="datetime1">
              <a:rPr kumimoji="1" lang="ja-JP" altLang="en-US" smtClean="0"/>
              <a:pPr/>
              <a:t>2010/8/8</a:t>
            </a:fld>
            <a:endParaRPr kumimoji="1" lang="ja-JP" altLang="en-US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86124"/>
            <a:ext cx="7858180" cy="252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642918"/>
            <a:ext cx="7929586" cy="263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582594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検出光子数の比較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438" y="3143248"/>
            <a:ext cx="1214414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</a:rPr>
              <a:t>リファレンス</a:t>
            </a:r>
            <a:endParaRPr lang="en-US" altLang="ja-JP" sz="1600" b="1" dirty="0" smtClean="0">
              <a:solidFill>
                <a:srgbClr val="FF0000"/>
              </a:solidFill>
            </a:endParaRPr>
          </a:p>
          <a:p>
            <a:r>
              <a:rPr lang="ja-JP" altLang="en-US" sz="1600" b="1" dirty="0" smtClean="0">
                <a:solidFill>
                  <a:srgbClr val="FF0000"/>
                </a:solidFill>
              </a:rPr>
              <a:t>用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HAPD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2" y="571480"/>
            <a:ext cx="121444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中性子照射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した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HAPD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14612" y="2500306"/>
            <a:ext cx="100013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19.0%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072462" y="2500306"/>
            <a:ext cx="100013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21.2%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429256" y="2500306"/>
            <a:ext cx="100013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20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.5%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57818" y="5143512"/>
            <a:ext cx="100013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25.2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%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714612" y="5143512"/>
            <a:ext cx="100013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19.8%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929586" y="5143512"/>
            <a:ext cx="100013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26.9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%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1500174"/>
            <a:ext cx="128585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1track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あたりの検出光子数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43108" y="3714752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0.69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14876" y="3714752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1.29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29520" y="3714752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0.42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43108" y="1000108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0.75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14876" y="1071546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0.60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00958" y="1071546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0.42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2844" y="2643182"/>
            <a:ext cx="57150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QE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2844" y="5929330"/>
            <a:ext cx="921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 </a:t>
            </a:r>
            <a:r>
              <a:rPr kumimoji="1" lang="ja-JP" altLang="en-US" dirty="0" smtClean="0"/>
              <a:t>中性子照射したことによる検出光子数の低下は見られなかった。</a:t>
            </a: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r>
              <a:rPr lang="ja-JP" altLang="en-US" dirty="0" smtClean="0"/>
              <a:t>　</a:t>
            </a:r>
            <a:r>
              <a:rPr lang="en-US" altLang="ja-JP" dirty="0" smtClean="0"/>
              <a:t>No.2</a:t>
            </a:r>
            <a:r>
              <a:rPr lang="ja-JP" altLang="en-US" dirty="0" smtClean="0"/>
              <a:t>のみ</a:t>
            </a:r>
            <a:r>
              <a:rPr lang="en-US" altLang="ja-JP" dirty="0" smtClean="0"/>
              <a:t>40%</a:t>
            </a:r>
            <a:r>
              <a:rPr lang="ja-JP" altLang="en-US" dirty="0" smtClean="0"/>
              <a:t>の低下がみられるが、これは</a:t>
            </a:r>
            <a:r>
              <a:rPr lang="en-US" altLang="ja-JP" dirty="0" smtClean="0"/>
              <a:t>QE</a:t>
            </a:r>
            <a:r>
              <a:rPr lang="ja-JP" altLang="en-US" dirty="0" smtClean="0"/>
              <a:t>の一様性が不十分であることが原因である。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85918" y="4286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No.1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072330" y="35716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No.3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57686" y="4286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No.2</a:t>
            </a:r>
            <a:endParaRPr kumimoji="1" lang="ja-JP" altLang="en-US" dirty="0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00D8-FB48-477C-9596-D1F4824EA424}" type="datetime1">
              <a:rPr kumimoji="1" lang="ja-JP" altLang="en-US" smtClean="0"/>
              <a:pPr/>
              <a:t>2010/8/8</a:t>
            </a:fld>
            <a:endParaRPr kumimoji="1"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正方形/長方形 53"/>
          <p:cNvSpPr/>
          <p:nvPr/>
        </p:nvSpPr>
        <p:spPr>
          <a:xfrm>
            <a:off x="2714612" y="16353"/>
            <a:ext cx="5286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</a:t>
            </a:r>
            <a:r>
              <a:rPr lang="en-US" altLang="ja-JP" sz="4400" b="1" dirty="0" smtClean="0"/>
              <a:t>HAPD</a:t>
            </a:r>
            <a:r>
              <a:rPr lang="ja-JP" altLang="en-US" sz="4400" b="1" dirty="0" smtClean="0"/>
              <a:t>の性能</a:t>
            </a:r>
            <a:endParaRPr lang="ja-JP" alt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416818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414622"/>
            <a:ext cx="3895228" cy="322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テキスト ボックス 36"/>
          <p:cNvSpPr txBox="1"/>
          <p:nvPr/>
        </p:nvSpPr>
        <p:spPr>
          <a:xfrm>
            <a:off x="428596" y="4786322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1.5T</a:t>
            </a:r>
            <a:r>
              <a:rPr kumimoji="1" lang="ja-JP" altLang="en-US" sz="2800" b="1" dirty="0" smtClean="0"/>
              <a:t>磁場中での</a:t>
            </a:r>
            <a:r>
              <a:rPr kumimoji="1" lang="en-US" altLang="ja-JP" sz="2800" b="1" dirty="0" smtClean="0"/>
              <a:t>5mm</a:t>
            </a:r>
            <a:r>
              <a:rPr lang="ja-JP" altLang="en-US" sz="2800" b="1" dirty="0" smtClean="0"/>
              <a:t>位置分解能</a:t>
            </a:r>
            <a:endParaRPr kumimoji="1" lang="ja-JP" altLang="en-US" sz="28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15008" y="490604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高い量子効率</a:t>
            </a:r>
            <a:endParaRPr kumimoji="1" lang="ja-JP" altLang="en-US" sz="2800" b="1" dirty="0"/>
          </a:p>
        </p:txBody>
      </p:sp>
      <p:sp>
        <p:nvSpPr>
          <p:cNvPr id="20" name="日付プレースホル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883-8D05-4737-9A67-D1F086EC9346}" type="datetime1">
              <a:rPr kumimoji="1" lang="ja-JP" altLang="en-US" smtClean="0"/>
              <a:pPr/>
              <a:t>2010/8/8</a:t>
            </a:fld>
            <a:endParaRPr kumimoji="1" lang="ja-JP" altLang="en-US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 advTm="7703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43174" y="71438"/>
            <a:ext cx="4000528" cy="571480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en-US" altLang="ja-JP" sz="4000" dirty="0" smtClean="0"/>
              <a:t>HAPD</a:t>
            </a:r>
            <a:r>
              <a:rPr kumimoji="1" lang="ja-JP" altLang="en-US" sz="4000" dirty="0" smtClean="0"/>
              <a:t>の量子効率</a:t>
            </a:r>
            <a:r>
              <a:rPr kumimoji="1" lang="ja-JP" altLang="en-US" sz="3600" dirty="0" smtClean="0"/>
              <a:t>　  </a:t>
            </a:r>
            <a:r>
              <a:rPr lang="en-US" altLang="ja-JP" sz="3600" dirty="0" smtClean="0"/>
              <a:t> </a:t>
            </a:r>
            <a:r>
              <a:rPr kumimoji="1" lang="ja-JP" altLang="en-US" sz="3600" dirty="0" smtClean="0"/>
              <a:t>　　　</a:t>
            </a:r>
            <a:endParaRPr kumimoji="1" lang="en-US" altLang="ja-JP" sz="3600" dirty="0" smtClean="0"/>
          </a:p>
          <a:p>
            <a:pPr lvl="1">
              <a:buNone/>
            </a:pPr>
            <a:endParaRPr kumimoji="1" lang="en-US" altLang="ja-JP" sz="3200" dirty="0" smtClean="0"/>
          </a:p>
          <a:p>
            <a:pPr lvl="1"/>
            <a:endParaRPr lang="en-US" altLang="ja-JP" sz="3200" dirty="0"/>
          </a:p>
          <a:p>
            <a:pPr lvl="1">
              <a:buNone/>
            </a:pPr>
            <a:endParaRPr kumimoji="1" lang="en-US" altLang="ja-JP" sz="3200" dirty="0" smtClean="0"/>
          </a:p>
          <a:p>
            <a:pPr lvl="1">
              <a:buNone/>
            </a:pPr>
            <a:endParaRPr lang="en-US" altLang="ja-JP" sz="3200" dirty="0"/>
          </a:p>
          <a:p>
            <a:pPr lvl="1">
              <a:buNone/>
            </a:pPr>
            <a:endParaRPr kumimoji="1" lang="en-US" altLang="ja-JP" sz="3200" dirty="0" smtClean="0"/>
          </a:p>
          <a:p>
            <a:pPr>
              <a:buNone/>
            </a:pPr>
            <a:endParaRPr lang="en-US" altLang="ja-JP" sz="800" u="sng" dirty="0" smtClean="0"/>
          </a:p>
          <a:p>
            <a:pPr>
              <a:buNone/>
            </a:pPr>
            <a:endParaRPr lang="en-US" altLang="ja-JP" sz="3600" u="sng" dirty="0" smtClean="0"/>
          </a:p>
          <a:p>
            <a:pPr>
              <a:buNone/>
            </a:pPr>
            <a:endParaRPr lang="en-US" altLang="ja-JP" sz="3600" u="sng" dirty="0" smtClean="0"/>
          </a:p>
          <a:p>
            <a:pPr>
              <a:buNone/>
            </a:pPr>
            <a:endParaRPr lang="en-US" altLang="ja-JP" sz="2000" u="sng" dirty="0" smtClean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714776" cy="307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32"/>
          <p:cNvGrpSpPr/>
          <p:nvPr/>
        </p:nvGrpSpPr>
        <p:grpSpPr>
          <a:xfrm>
            <a:off x="0" y="1142985"/>
            <a:ext cx="5081600" cy="3857652"/>
            <a:chOff x="214282" y="1428736"/>
            <a:chExt cx="5081600" cy="4048125"/>
          </a:xfrm>
        </p:grpSpPr>
        <p:graphicFrame>
          <p:nvGraphicFramePr>
            <p:cNvPr id="26" name="グラフ 25"/>
            <p:cNvGraphicFramePr>
              <a:graphicFrameLocks/>
            </p:cNvGraphicFramePr>
            <p:nvPr/>
          </p:nvGraphicFramePr>
          <p:xfrm>
            <a:off x="214282" y="1428736"/>
            <a:ext cx="5081600" cy="4048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円/楕円 27"/>
            <p:cNvSpPr/>
            <p:nvPr/>
          </p:nvSpPr>
          <p:spPr>
            <a:xfrm>
              <a:off x="1643042" y="2714620"/>
              <a:ext cx="357190" cy="3571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285852" y="3000372"/>
              <a:ext cx="1143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25%  360nm</a:t>
              </a:r>
              <a:endParaRPr kumimoji="1" lang="ja-JP" altLang="en-US" sz="20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428728" y="1743006"/>
              <a:ext cx="2286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32%</a:t>
              </a:r>
              <a:r>
                <a:rPr kumimoji="1" lang="ja-JP" altLang="en-US" sz="2000" dirty="0" smtClean="0"/>
                <a:t>　</a:t>
              </a:r>
              <a:r>
                <a:rPr kumimoji="1" lang="en-US" altLang="ja-JP" sz="2000" dirty="0" smtClean="0"/>
                <a:t>360nm</a:t>
              </a:r>
              <a:endParaRPr kumimoji="1" lang="ja-JP" altLang="en-US" sz="2000" dirty="0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1643042" y="2143116"/>
              <a:ext cx="357190" cy="3571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上矢印 31"/>
            <p:cNvSpPr/>
            <p:nvPr/>
          </p:nvSpPr>
          <p:spPr>
            <a:xfrm>
              <a:off x="1214414" y="2214554"/>
              <a:ext cx="428628" cy="642942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785786" y="1000108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High QE</a:t>
            </a:r>
            <a:r>
              <a:rPr lang="ja-JP" altLang="en-US" sz="2800" dirty="0"/>
              <a:t>　　　</a:t>
            </a:r>
            <a:endParaRPr lang="en-US" altLang="ja-JP" sz="2800" dirty="0"/>
          </a:p>
        </p:txBody>
      </p:sp>
      <p:sp>
        <p:nvSpPr>
          <p:cNvPr id="34" name="正方形/長方形 33"/>
          <p:cNvSpPr/>
          <p:nvPr/>
        </p:nvSpPr>
        <p:spPr>
          <a:xfrm>
            <a:off x="5000628" y="1000108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Good Uniformity</a:t>
            </a:r>
            <a:r>
              <a:rPr lang="ja-JP" altLang="en-US" sz="2800" dirty="0"/>
              <a:t>　　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1472" y="5072074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b="1" dirty="0" smtClean="0"/>
              <a:t>　</a:t>
            </a:r>
            <a:r>
              <a:rPr lang="en-US" altLang="ja-JP" sz="2400" dirty="0" smtClean="0"/>
              <a:t>Super</a:t>
            </a:r>
            <a:r>
              <a:rPr lang="ja-JP" altLang="en-US" sz="2400" dirty="0" smtClean="0"/>
              <a:t>  </a:t>
            </a:r>
            <a:r>
              <a:rPr lang="en-US" altLang="ja-JP" sz="2400" dirty="0" err="1" smtClean="0"/>
              <a:t>Bialkali</a:t>
            </a:r>
            <a:r>
              <a:rPr lang="ja-JP" altLang="en-US" sz="2400" dirty="0" smtClean="0"/>
              <a:t>を用いた光電面により、</a:t>
            </a:r>
            <a:r>
              <a:rPr kumimoji="1" lang="ja-JP" altLang="en-US" sz="2400" dirty="0" smtClean="0"/>
              <a:t>初めて</a:t>
            </a:r>
            <a:r>
              <a:rPr lang="ja-JP" altLang="en-US" sz="2400" dirty="0" smtClean="0"/>
              <a:t>ピーク</a:t>
            </a:r>
            <a:r>
              <a:rPr kumimoji="1" lang="en-US" altLang="ja-JP" sz="2400" dirty="0" smtClean="0"/>
              <a:t>QE</a:t>
            </a:r>
            <a:r>
              <a:rPr kumimoji="1" lang="ja-JP" altLang="en-US" sz="2400" dirty="0" smtClean="0"/>
              <a:t>において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     30%</a:t>
            </a:r>
            <a:r>
              <a:rPr kumimoji="1" lang="ja-JP" altLang="en-US" sz="2400" dirty="0" smtClean="0"/>
              <a:t>を超えるサンプルが得られた。</a:t>
            </a:r>
            <a:endParaRPr kumimoji="1"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   光電面全体に渡り必要な</a:t>
            </a:r>
            <a:r>
              <a:rPr lang="en-US" altLang="ja-JP" sz="2400" dirty="0" smtClean="0"/>
              <a:t>QE</a:t>
            </a:r>
            <a:r>
              <a:rPr lang="ja-JP" altLang="en-US" sz="2400" dirty="0" smtClean="0"/>
              <a:t>を得られることを確かめるための</a:t>
            </a:r>
            <a:endParaRPr lang="en-US" altLang="ja-JP" sz="2400" dirty="0" smtClean="0"/>
          </a:p>
          <a:p>
            <a:r>
              <a:rPr lang="ja-JP" altLang="en-US" sz="2400" dirty="0" smtClean="0"/>
              <a:t>　  システムを構築し、十分な一様性があることを確かめた。</a:t>
            </a:r>
            <a:endParaRPr kumimoji="1" lang="ja-JP" altLang="en-US" sz="2400" dirty="0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1D49-DC33-4F27-839D-90B4ED165062}" type="datetime1">
              <a:rPr kumimoji="1" lang="ja-JP" altLang="en-US" smtClean="0"/>
              <a:pPr/>
              <a:t>2010/8/8</a:t>
            </a:fld>
            <a:endParaRPr kumimoji="1" lang="ja-JP" altLang="en-US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ransition advTm="56238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571504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照射前後の漏れ電流の比較</a:t>
            </a:r>
            <a:endParaRPr kumimoji="1" lang="ja-JP" altLang="en-US" sz="3200" dirty="0"/>
          </a:p>
        </p:txBody>
      </p:sp>
      <p:graphicFrame>
        <p:nvGraphicFramePr>
          <p:cNvPr id="4" name="グラフ 3"/>
          <p:cNvGraphicFramePr/>
          <p:nvPr/>
        </p:nvGraphicFramePr>
        <p:xfrm>
          <a:off x="857224" y="571480"/>
          <a:ext cx="730569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4"/>
          <p:cNvGraphicFramePr/>
          <p:nvPr/>
        </p:nvGraphicFramePr>
        <p:xfrm>
          <a:off x="1285852" y="3429000"/>
          <a:ext cx="6929486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884A-EDA2-481B-85C2-E3BFFD03ABEB}" type="datetime1">
              <a:rPr kumimoji="1" lang="ja-JP" altLang="en-US" smtClean="0"/>
              <a:pPr/>
              <a:t>2010/8/8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imamura\Desktop\beamtest09\animation\r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-214338"/>
            <a:ext cx="5829300" cy="754380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4624"/>
            <a:ext cx="8229600" cy="648072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6</a:t>
            </a:r>
            <a:r>
              <a:rPr kumimoji="1" lang="ja-JP" altLang="en-US" sz="3200" dirty="0" smtClean="0"/>
              <a:t>月照射追加</a:t>
            </a:r>
            <a:r>
              <a:rPr kumimoji="1" lang="en-US" altLang="ja-JP" sz="3200" dirty="0" smtClean="0"/>
              <a:t>APD</a:t>
            </a:r>
            <a:r>
              <a:rPr kumimoji="1" lang="ja-JP" altLang="en-US" sz="3200" dirty="0" smtClean="0"/>
              <a:t>サンプルと照射量</a:t>
            </a:r>
            <a:endParaRPr kumimoji="1" lang="ja-JP" altLang="en-US" sz="3200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7992887" cy="416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951"/>
                <a:gridCol w="1613243"/>
                <a:gridCol w="1613243"/>
                <a:gridCol w="1979889"/>
                <a:gridCol w="1906561"/>
              </a:tblGrid>
              <a:tr h="5743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No.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Type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容量</a:t>
                      </a:r>
                      <a:r>
                        <a:rPr kumimoji="1" lang="en-US" altLang="ja-JP" sz="2400" dirty="0" smtClean="0"/>
                        <a:t>(pF)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Size(mm)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照射量</a:t>
                      </a:r>
                      <a:r>
                        <a:rPr kumimoji="1" lang="en-US" altLang="ja-JP" dirty="0" smtClean="0"/>
                        <a:t>(neutron/cm</a:t>
                      </a:r>
                      <a:r>
                        <a:rPr kumimoji="1" lang="en-US" altLang="ja-JP" baseline="30000" dirty="0" smtClean="0"/>
                        <a:t>2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5286</a:t>
                      </a:r>
                      <a:endParaRPr kumimoji="1" lang="ja-JP" altLang="en-US" sz="20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N</a:t>
                      </a:r>
                      <a:r>
                        <a:rPr kumimoji="1" lang="ja-JP" altLang="en-US" sz="2800" dirty="0" smtClean="0"/>
                        <a:t>薄</a:t>
                      </a:r>
                      <a:endParaRPr kumimoji="1" lang="ja-JP" altLang="en-US" sz="2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330</a:t>
                      </a:r>
                      <a:endParaRPr kumimoji="1" lang="ja-JP" altLang="en-US" sz="28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el-GR" altLang="ja-JP" sz="3200" dirty="0" smtClean="0"/>
                        <a:t>Φ</a:t>
                      </a:r>
                      <a:r>
                        <a:rPr kumimoji="1" lang="en-US" altLang="ja-JP" sz="3200" dirty="0" smtClean="0"/>
                        <a:t>5</a:t>
                      </a:r>
                    </a:p>
                    <a:p>
                      <a:pPr algn="ctr"/>
                      <a:r>
                        <a:rPr kumimoji="1" lang="en-US" altLang="ja-JP" sz="2400" dirty="0" smtClean="0"/>
                        <a:t>(s=19.6mm</a:t>
                      </a:r>
                      <a:r>
                        <a:rPr kumimoji="1" lang="en-US" altLang="ja-JP" sz="2400" baseline="30000" dirty="0" smtClean="0"/>
                        <a:t>2</a:t>
                      </a:r>
                      <a:r>
                        <a:rPr kumimoji="1" lang="en-US" altLang="ja-JP" sz="2400" dirty="0" smtClean="0"/>
                        <a:t>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5×10</a:t>
                      </a:r>
                      <a:r>
                        <a:rPr kumimoji="1" lang="en-US" altLang="ja-JP" baseline="30000" dirty="0" smtClean="0"/>
                        <a:t>11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5288</a:t>
                      </a:r>
                      <a:endParaRPr kumimoji="1" lang="ja-JP" alt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10</a:t>
                      </a:r>
                      <a:r>
                        <a:rPr kumimoji="1" lang="en-US" altLang="ja-JP" baseline="30000" dirty="0" smtClean="0"/>
                        <a:t>12</a:t>
                      </a:r>
                      <a:endParaRPr kumimoji="1" lang="ja-JP" altLang="en-US" baseline="30000" dirty="0" smtClean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5289</a:t>
                      </a:r>
                      <a:endParaRPr kumimoji="1" lang="ja-JP" alt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10</a:t>
                      </a:r>
                      <a:r>
                        <a:rPr kumimoji="1" lang="en-US" altLang="ja-JP" baseline="30000" dirty="0" smtClean="0"/>
                        <a:t>12</a:t>
                      </a:r>
                      <a:endParaRPr kumimoji="1" lang="ja-JP" altLang="en-US" baseline="300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5257</a:t>
                      </a:r>
                      <a:endParaRPr kumimoji="1" lang="ja-JP" altLang="en-US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N</a:t>
                      </a:r>
                      <a:r>
                        <a:rPr kumimoji="1" lang="ja-JP" altLang="en-US" sz="2800" dirty="0" smtClean="0"/>
                        <a:t>薄</a:t>
                      </a:r>
                      <a:r>
                        <a:rPr kumimoji="1" lang="en-US" altLang="ja-JP" sz="2800" dirty="0" smtClean="0"/>
                        <a:t>P</a:t>
                      </a:r>
                      <a:r>
                        <a:rPr kumimoji="1" lang="ja-JP" altLang="en-US" sz="2800" dirty="0" smtClean="0"/>
                        <a:t>厚</a:t>
                      </a:r>
                      <a:endParaRPr kumimoji="1" lang="en-US" altLang="ja-JP" dirty="0" smtClean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83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10</a:t>
                      </a:r>
                      <a:r>
                        <a:rPr kumimoji="1" lang="en-US" altLang="ja-JP" baseline="30000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5258</a:t>
                      </a:r>
                      <a:endParaRPr kumimoji="1" lang="ja-JP" alt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10</a:t>
                      </a:r>
                      <a:r>
                        <a:rPr kumimoji="1" lang="en-US" altLang="ja-JP" baseline="30000" dirty="0" smtClean="0"/>
                        <a:t>12</a:t>
                      </a:r>
                      <a:endParaRPr kumimoji="1" lang="ja-JP" altLang="en-US" baseline="300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5739</a:t>
                      </a:r>
                      <a:endParaRPr kumimoji="1" lang="ja-JP" altLang="en-US" sz="20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P</a:t>
                      </a:r>
                      <a:r>
                        <a:rPr kumimoji="1" lang="ja-JP" altLang="en-US" sz="2800" dirty="0" smtClean="0"/>
                        <a:t>薄</a:t>
                      </a:r>
                      <a:endParaRPr kumimoji="1" lang="ja-JP" altLang="en-US" sz="2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44</a:t>
                      </a:r>
                      <a:endParaRPr kumimoji="1" lang="ja-JP" altLang="en-US" sz="2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□</a:t>
                      </a:r>
                      <a:r>
                        <a:rPr kumimoji="1" lang="en-US" altLang="ja-JP" sz="2800" dirty="0" smtClean="0"/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(s=1mm</a:t>
                      </a:r>
                      <a:r>
                        <a:rPr kumimoji="1" lang="en-US" altLang="ja-JP" sz="2000" baseline="30000" dirty="0" smtClean="0"/>
                        <a:t>2</a:t>
                      </a:r>
                      <a:r>
                        <a:rPr kumimoji="1" lang="en-US" altLang="ja-JP" sz="2000" dirty="0" smtClean="0"/>
                        <a:t>)</a:t>
                      </a:r>
                      <a:endParaRPr kumimoji="1" lang="ja-JP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10</a:t>
                      </a:r>
                      <a:r>
                        <a:rPr kumimoji="1" lang="en-US" altLang="ja-JP" sz="1800" baseline="30000" dirty="0" smtClean="0"/>
                        <a:t>12</a:t>
                      </a:r>
                      <a:endParaRPr kumimoji="1" lang="ja-JP" altLang="en-US" sz="1800" baseline="300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5740</a:t>
                      </a:r>
                      <a:endParaRPr kumimoji="1" lang="ja-JP" alt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5×10</a:t>
                      </a:r>
                      <a:r>
                        <a:rPr kumimoji="1" lang="en-US" altLang="ja-JP" sz="1800" baseline="30000" dirty="0" smtClean="0"/>
                        <a:t>11</a:t>
                      </a:r>
                      <a:endParaRPr kumimoji="1" lang="ja-JP" altLang="en-US" sz="1800" baseline="30000" dirty="0" smtClean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5741</a:t>
                      </a:r>
                      <a:endParaRPr kumimoji="1" lang="ja-JP" alt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10</a:t>
                      </a:r>
                      <a:r>
                        <a:rPr kumimoji="1" lang="en-US" altLang="ja-JP" sz="1800" baseline="30000" dirty="0" smtClean="0"/>
                        <a:t>12</a:t>
                      </a:r>
                      <a:endParaRPr kumimoji="1" lang="ja-JP" altLang="en-US" sz="1800" baseline="30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755576" y="6926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1kW ,</a:t>
            </a:r>
            <a:r>
              <a:rPr kumimoji="1" lang="ja-JP" altLang="en-US" dirty="0" smtClean="0"/>
              <a:t>　　 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12</a:t>
            </a:r>
            <a:r>
              <a:rPr kumimoji="1" lang="en-US" altLang="ja-JP" dirty="0" smtClean="0"/>
              <a:t>(neutron/cm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   :    40min.</a:t>
            </a:r>
          </a:p>
          <a:p>
            <a:r>
              <a:rPr lang="en-US" altLang="ja-JP" dirty="0"/>
              <a:t>1kW </a:t>
            </a:r>
            <a:r>
              <a:rPr lang="en-US" altLang="ja-JP" dirty="0" smtClean="0"/>
              <a:t>,5×10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(neutron/cm</a:t>
            </a:r>
            <a:r>
              <a:rPr lang="en-US" altLang="ja-JP" baseline="30000" dirty="0" smtClean="0"/>
              <a:t>2</a:t>
            </a:r>
            <a:r>
              <a:rPr lang="en-US" altLang="ja-JP" dirty="0"/>
              <a:t>)   :    </a:t>
            </a:r>
            <a:r>
              <a:rPr lang="en-US" altLang="ja-JP" dirty="0" smtClean="0"/>
              <a:t>20min.</a:t>
            </a:r>
            <a:endParaRPr lang="en-US" altLang="ja-JP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4AD1-32E3-4AA4-B8A2-36BC06AFF21E}" type="datetime1">
              <a:rPr kumimoji="1" lang="ja-JP" altLang="en-US" smtClean="0"/>
              <a:pPr/>
              <a:t>2010/8/8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C913-A526-4B4D-9864-0FC23051B33F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5509681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–"/>
            </a:pPr>
            <a:r>
              <a:rPr lang="ja-JP" altLang="en-US" dirty="0" smtClean="0"/>
              <a:t>　</a:t>
            </a:r>
            <a:r>
              <a:rPr lang="en-US" altLang="ja-JP" sz="2000" dirty="0" smtClean="0"/>
              <a:t>5739</a:t>
            </a:r>
            <a:r>
              <a:rPr lang="ja-JP" altLang="en-US" sz="2000" dirty="0" err="1" smtClean="0"/>
              <a:t>は照</a:t>
            </a:r>
            <a:r>
              <a:rPr lang="ja-JP" altLang="en-US" sz="2000" dirty="0" smtClean="0"/>
              <a:t>射後に</a:t>
            </a:r>
            <a:r>
              <a:rPr lang="en-US" altLang="ja-JP" sz="2000" dirty="0" smtClean="0"/>
              <a:t>Bias</a:t>
            </a:r>
            <a:r>
              <a:rPr lang="ja-JP" altLang="en-US" sz="2000" dirty="0" smtClean="0"/>
              <a:t>電源操作ミスで破損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4500" y="6524"/>
            <a:ext cx="8229600" cy="562074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6</a:t>
            </a:r>
            <a:r>
              <a:rPr lang="ja-JP" altLang="en-US" sz="2800" dirty="0" smtClean="0"/>
              <a:t>月照射追加サンプル測定条件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5616624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400" dirty="0" smtClean="0"/>
              <a:t>リークカレント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照射前</a:t>
            </a:r>
            <a:r>
              <a:rPr kumimoji="1" lang="en-US" altLang="ja-JP" sz="2400" dirty="0" smtClean="0"/>
              <a:t>/</a:t>
            </a:r>
            <a:r>
              <a:rPr kumimoji="1" lang="ja-JP" altLang="en-US" sz="2400" dirty="0" smtClean="0"/>
              <a:t>照射直後</a:t>
            </a:r>
            <a:r>
              <a:rPr kumimoji="1" lang="en-US" altLang="ja-JP" sz="2400" dirty="0" smtClean="0"/>
              <a:t>/</a:t>
            </a:r>
            <a:r>
              <a:rPr kumimoji="1" lang="ja-JP" altLang="en-US" sz="2400" dirty="0" smtClean="0"/>
              <a:t>照射後</a:t>
            </a:r>
            <a:r>
              <a:rPr kumimoji="1" lang="en-US" altLang="ja-JP" sz="2400" dirty="0" smtClean="0"/>
              <a:t>15</a:t>
            </a:r>
            <a:r>
              <a:rPr kumimoji="1" lang="ja-JP" altLang="en-US" sz="2400" dirty="0" smtClean="0"/>
              <a:t>日後</a:t>
            </a:r>
            <a:r>
              <a:rPr kumimoji="1" lang="en-US" altLang="ja-JP" sz="2400" dirty="0" smtClean="0"/>
              <a:t>)</a:t>
            </a:r>
            <a:endParaRPr lang="en-US" altLang="ja-JP" sz="2400" dirty="0" smtClean="0"/>
          </a:p>
          <a:p>
            <a:pPr marL="742950" lvl="2" indent="-342900">
              <a:buFont typeface="Wingdings" pitchFamily="2" charset="2"/>
              <a:buChar char="Ø"/>
            </a:pPr>
            <a:r>
              <a:rPr lang="ja-JP" altLang="en-US" sz="2000" dirty="0" smtClean="0"/>
              <a:t>   </a:t>
            </a:r>
            <a:r>
              <a:rPr lang="en-US" altLang="ja-JP" sz="2000" u="sng" dirty="0" smtClean="0"/>
              <a:t>Bias</a:t>
            </a:r>
            <a:r>
              <a:rPr lang="ja-JP" altLang="en-US" sz="2000" u="sng" dirty="0" smtClean="0"/>
              <a:t>電源</a:t>
            </a:r>
            <a:endParaRPr lang="en-US" altLang="ja-JP" sz="2000" u="sng" dirty="0" smtClean="0"/>
          </a:p>
          <a:p>
            <a:pPr marL="742950" lvl="2" indent="-34290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     </a:t>
            </a:r>
            <a:r>
              <a:rPr lang="en-US" altLang="ja-JP" sz="2000" dirty="0" smtClean="0"/>
              <a:t>KEITHLEY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2410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ja-JP" altLang="en-US" sz="2000" dirty="0"/>
              <a:t>　</a:t>
            </a:r>
            <a:r>
              <a:rPr lang="ja-JP" altLang="en-US" sz="2000" u="sng" dirty="0" smtClean="0"/>
              <a:t>電流測定</a:t>
            </a:r>
            <a:endParaRPr lang="en-US" altLang="ja-JP" sz="2000" u="sng" dirty="0" smtClean="0"/>
          </a:p>
          <a:p>
            <a:pPr marL="742950" lvl="2" indent="-34290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    </a:t>
            </a:r>
            <a:r>
              <a:rPr lang="en-US" altLang="ja-JP" sz="2000" dirty="0" smtClean="0"/>
              <a:t> KEITHLEY 2410 (</a:t>
            </a:r>
            <a:r>
              <a:rPr lang="en-US" altLang="ja-JP" sz="2000" dirty="0"/>
              <a:t>P</a:t>
            </a:r>
            <a:r>
              <a:rPr lang="ja-JP" altLang="en-US" sz="2000" dirty="0"/>
              <a:t>薄のみ </a:t>
            </a:r>
            <a:r>
              <a:rPr lang="ja-JP" altLang="en-US" sz="2000" dirty="0" smtClean="0"/>
              <a:t>ピコアンメータ </a:t>
            </a:r>
            <a:r>
              <a:rPr lang="en-US" altLang="ja-JP" sz="2000" dirty="0" smtClean="0"/>
              <a:t>KEITHLEY6487)</a:t>
            </a:r>
          </a:p>
          <a:p>
            <a:r>
              <a:rPr lang="ja-JP" altLang="en-US" sz="2400" dirty="0" smtClean="0"/>
              <a:t>ノイズレベル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照射前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照射後</a:t>
            </a:r>
            <a:r>
              <a:rPr lang="en-US" altLang="ja-JP" sz="2400" dirty="0" smtClean="0"/>
              <a:t>15</a:t>
            </a:r>
            <a:r>
              <a:rPr lang="ja-JP" altLang="en-US" sz="2400" dirty="0" smtClean="0"/>
              <a:t>日後</a:t>
            </a:r>
            <a:r>
              <a:rPr lang="en-US" altLang="ja-JP" sz="2400" dirty="0" smtClean="0"/>
              <a:t>)</a:t>
            </a:r>
            <a:endParaRPr kumimoji="1" lang="en-US" altLang="ja-JP" sz="2400" dirty="0" smtClean="0"/>
          </a:p>
          <a:p>
            <a:pPr lvl="1">
              <a:buFont typeface="Wingdings" pitchFamily="2" charset="2"/>
              <a:buChar char="Ø"/>
            </a:pPr>
            <a:r>
              <a:rPr lang="ja-JP" altLang="en-US" sz="2000" dirty="0" smtClean="0"/>
              <a:t>    </a:t>
            </a:r>
            <a:r>
              <a:rPr lang="ja-JP" altLang="en-US" sz="2000" u="sng" dirty="0" smtClean="0"/>
              <a:t>プリアンプ</a:t>
            </a:r>
            <a:endParaRPr lang="en-US" altLang="ja-JP" sz="2000" u="sng" dirty="0" smtClean="0"/>
          </a:p>
          <a:p>
            <a:pPr lvl="1">
              <a:buNone/>
            </a:pPr>
            <a:r>
              <a:rPr lang="en-US" altLang="ja-JP" sz="2000" dirty="0" smtClean="0"/>
              <a:t>            ORTEC 142 A</a:t>
            </a:r>
          </a:p>
          <a:p>
            <a:pPr lvl="1">
              <a:buFont typeface="Wingdings" pitchFamily="2" charset="2"/>
              <a:buChar char="Ø"/>
            </a:pPr>
            <a:r>
              <a:rPr lang="ja-JP" altLang="en-US" sz="2000" dirty="0" smtClean="0"/>
              <a:t>   </a:t>
            </a:r>
            <a:r>
              <a:rPr lang="ja-JP" altLang="en-US" sz="2000" u="sng" dirty="0" smtClean="0"/>
              <a:t>波形整形アンプ</a:t>
            </a:r>
            <a:endParaRPr lang="en-US" altLang="ja-JP" sz="2000" u="sng" dirty="0" smtClean="0"/>
          </a:p>
          <a:p>
            <a:pPr lvl="1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      クリアパルス</a:t>
            </a:r>
            <a:r>
              <a:rPr lang="en-US" altLang="ja-JP" sz="2000" dirty="0" smtClean="0"/>
              <a:t>4467A (Gain 100, Shaping time 500ns)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</a:t>
            </a:r>
            <a:r>
              <a:rPr kumimoji="1" lang="en-US" altLang="ja-JP" sz="2000" u="sng" dirty="0" smtClean="0"/>
              <a:t>Bias</a:t>
            </a:r>
            <a:r>
              <a:rPr kumimoji="1" lang="ja-JP" altLang="en-US" sz="2000" u="sng" dirty="0" smtClean="0"/>
              <a:t>電源</a:t>
            </a:r>
            <a:endParaRPr kumimoji="1" lang="en-US" altLang="ja-JP" sz="2000" u="sng" dirty="0" smtClean="0"/>
          </a:p>
          <a:p>
            <a:pPr lvl="1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      クリアパルス</a:t>
            </a:r>
            <a:r>
              <a:rPr lang="en-US" altLang="ja-JP" sz="2000" dirty="0" smtClean="0"/>
              <a:t>6671PP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ja-JP" sz="2000" dirty="0" smtClean="0"/>
              <a:t>  </a:t>
            </a:r>
            <a:r>
              <a:rPr lang="ja-JP" altLang="en-US" sz="2000" dirty="0" smtClean="0"/>
              <a:t>  </a:t>
            </a:r>
            <a:r>
              <a:rPr lang="ja-JP" altLang="en-US" sz="2000" u="sng" dirty="0" smtClean="0"/>
              <a:t>ペデスタル波高分布の測定</a:t>
            </a:r>
            <a:endParaRPr lang="en-US" altLang="ja-JP" sz="2000" u="sng" dirty="0" smtClean="0"/>
          </a:p>
          <a:p>
            <a:pPr lvl="1">
              <a:buNone/>
            </a:pPr>
            <a:r>
              <a:rPr kumimoji="1" lang="ja-JP" altLang="en-US" sz="2000" dirty="0" smtClean="0"/>
              <a:t>　　　　</a:t>
            </a:r>
            <a:r>
              <a:rPr kumimoji="1" lang="en-US" altLang="ja-JP" sz="2000" dirty="0" smtClean="0"/>
              <a:t>MCA8000A</a:t>
            </a:r>
          </a:p>
          <a:p>
            <a:r>
              <a:rPr lang="ja-JP" altLang="en-US" sz="2400" dirty="0" smtClean="0"/>
              <a:t> 温度・湿度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100" dirty="0"/>
              <a:t>	</a:t>
            </a:r>
            <a:r>
              <a:rPr lang="ja-JP" altLang="en-US" sz="2100" dirty="0"/>
              <a:t>弥生</a:t>
            </a:r>
            <a:r>
              <a:rPr lang="en-US" altLang="ja-JP" sz="2100" dirty="0" smtClean="0"/>
              <a:t>6/18  </a:t>
            </a:r>
            <a:r>
              <a:rPr lang="ja-JP" altLang="en-US" sz="2100" dirty="0" smtClean="0"/>
              <a:t>温度</a:t>
            </a:r>
            <a:r>
              <a:rPr lang="en-US" altLang="ja-JP" sz="2100" dirty="0" smtClean="0"/>
              <a:t>Avg. 24.1℃(23.6</a:t>
            </a:r>
            <a:r>
              <a:rPr lang="ja-JP" altLang="en-US" sz="2100" dirty="0" smtClean="0"/>
              <a:t>～</a:t>
            </a:r>
            <a:r>
              <a:rPr lang="en-US" altLang="ja-JP" sz="2100" dirty="0" smtClean="0"/>
              <a:t>24.8 ℃),</a:t>
            </a:r>
            <a:r>
              <a:rPr lang="ja-JP" altLang="en-US" sz="2100" dirty="0" smtClean="0"/>
              <a:t>湿度</a:t>
            </a:r>
            <a:r>
              <a:rPr lang="en-US" altLang="ja-JP" sz="2100" dirty="0" smtClean="0"/>
              <a:t>Avg.57%(46</a:t>
            </a:r>
            <a:r>
              <a:rPr lang="ja-JP" altLang="en-US" sz="2100" dirty="0" smtClean="0"/>
              <a:t>～</a:t>
            </a:r>
            <a:r>
              <a:rPr lang="en-US" altLang="ja-JP" sz="2100" dirty="0" smtClean="0"/>
              <a:t>65%)</a:t>
            </a:r>
          </a:p>
          <a:p>
            <a:pPr>
              <a:buNone/>
            </a:pPr>
            <a:r>
              <a:rPr lang="en-US" altLang="ja-JP" sz="2100" dirty="0"/>
              <a:t>	</a:t>
            </a:r>
            <a:r>
              <a:rPr lang="en-US" altLang="ja-JP" sz="2100" dirty="0" smtClean="0"/>
              <a:t>KEK   7/3 </a:t>
            </a:r>
            <a:r>
              <a:rPr lang="ja-JP" altLang="en-US" sz="2100" dirty="0" smtClean="0"/>
              <a:t>照射後   温度</a:t>
            </a:r>
            <a:r>
              <a:rPr lang="en-US" altLang="ja-JP" sz="2100" dirty="0" smtClean="0"/>
              <a:t>Avg. 24.8℃(24.4</a:t>
            </a:r>
            <a:r>
              <a:rPr lang="ja-JP" altLang="en-US" sz="2100" dirty="0" smtClean="0"/>
              <a:t>～</a:t>
            </a:r>
            <a:r>
              <a:rPr lang="en-US" altLang="ja-JP" sz="2100" dirty="0" smtClean="0"/>
              <a:t>25.3 ℃),</a:t>
            </a:r>
            <a:r>
              <a:rPr lang="ja-JP" altLang="en-US" sz="2100" dirty="0" smtClean="0"/>
              <a:t>湿度</a:t>
            </a:r>
            <a:r>
              <a:rPr lang="en-US" altLang="ja-JP" sz="2100" dirty="0" smtClean="0"/>
              <a:t>Avg.65% (55</a:t>
            </a:r>
            <a:r>
              <a:rPr lang="ja-JP" altLang="en-US" sz="2100" dirty="0" smtClean="0"/>
              <a:t>～</a:t>
            </a:r>
            <a:r>
              <a:rPr lang="en-US" altLang="ja-JP" sz="2100" dirty="0" smtClean="0"/>
              <a:t>74%)</a:t>
            </a:r>
            <a:endParaRPr lang="en-US" altLang="ja-JP" sz="2400" dirty="0" smtClean="0"/>
          </a:p>
          <a:p>
            <a:pPr lvl="1">
              <a:buNone/>
            </a:pPr>
            <a:endParaRPr kumimoji="1"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FBEC-231B-488E-864D-3A2C8E49446D}" type="datetime1">
              <a:rPr kumimoji="1" lang="ja-JP" altLang="en-US" smtClean="0"/>
              <a:pPr/>
              <a:t>2010/8/8</a:t>
            </a:fld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C913-A526-4B4D-9864-0FC23051B33F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60932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Gain</a:t>
            </a:r>
            <a:r>
              <a:rPr lang="ja-JP" altLang="en-US" dirty="0" smtClean="0"/>
              <a:t>に関しては、全て浜ホトのデータ</a:t>
            </a:r>
            <a:r>
              <a:rPr lang="en-US" altLang="ja-JP" dirty="0" smtClean="0"/>
              <a:t>(Bias  vs. Gain)</a:t>
            </a:r>
            <a:r>
              <a:rPr lang="ja-JP" altLang="en-US" dirty="0" smtClean="0"/>
              <a:t>を使用した。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/>
        </p:nvGraphicFramePr>
        <p:xfrm>
          <a:off x="0" y="476672"/>
          <a:ext cx="442798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/>
          <p:cNvGraphicFramePr/>
          <p:nvPr/>
        </p:nvGraphicFramePr>
        <p:xfrm>
          <a:off x="0" y="3473624"/>
          <a:ext cx="47160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タイトル 1"/>
          <p:cNvSpPr txBox="1">
            <a:spLocks/>
          </p:cNvSpPr>
          <p:nvPr/>
        </p:nvSpPr>
        <p:spPr>
          <a:xfrm>
            <a:off x="395536" y="0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照射直後と照射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日後のリークカレント</a:t>
            </a:r>
            <a:r>
              <a:rPr kumimoji="1" lang="ja-JP" altLang="en-US" sz="2400" dirty="0" smtClean="0">
                <a:latin typeface="+mj-lt"/>
                <a:ea typeface="+mj-ea"/>
                <a:cs typeface="+mj-cs"/>
              </a:rPr>
              <a:t>増加量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グラフ 8"/>
          <p:cNvGraphicFramePr/>
          <p:nvPr/>
        </p:nvGraphicFramePr>
        <p:xfrm>
          <a:off x="4716016" y="548680"/>
          <a:ext cx="442798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グラフ 9"/>
          <p:cNvGraphicFramePr/>
          <p:nvPr/>
        </p:nvGraphicFramePr>
        <p:xfrm>
          <a:off x="4572000" y="3473624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95536" y="0"/>
            <a:ext cx="822960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照射直後と照射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日後のリークカレントの比較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グラフ 4"/>
          <p:cNvGraphicFramePr/>
          <p:nvPr/>
        </p:nvGraphicFramePr>
        <p:xfrm>
          <a:off x="0" y="0"/>
          <a:ext cx="6372200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7"/>
          <p:cNvGraphicFramePr/>
          <p:nvPr/>
        </p:nvGraphicFramePr>
        <p:xfrm>
          <a:off x="0" y="3356992"/>
          <a:ext cx="6660232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217568" y="1218580"/>
            <a:ext cx="280831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N</a:t>
            </a:r>
            <a:r>
              <a:rPr kumimoji="1" lang="ja-JP" altLang="en-US" sz="1600" dirty="0" smtClean="0"/>
              <a:t>薄</a:t>
            </a:r>
            <a:r>
              <a:rPr kumimoji="1" lang="en-US" altLang="ja-JP" sz="1600" dirty="0" smtClean="0"/>
              <a:t>(10</a:t>
            </a:r>
            <a:r>
              <a:rPr kumimoji="1" lang="en-US" altLang="ja-JP" sz="1600" baseline="30000" dirty="0" smtClean="0"/>
              <a:t>12</a:t>
            </a:r>
            <a:r>
              <a:rPr kumimoji="1" lang="en-US" altLang="ja-JP" sz="1600" dirty="0" smtClean="0"/>
              <a:t>)</a:t>
            </a:r>
            <a:r>
              <a:rPr kumimoji="1" lang="ja-JP" altLang="en-US" sz="1600" dirty="0" smtClean="0"/>
              <a:t>以外は約</a:t>
            </a:r>
            <a:r>
              <a:rPr kumimoji="1" lang="en-US" altLang="ja-JP" sz="1600" dirty="0" smtClean="0"/>
              <a:t>60%</a:t>
            </a:r>
            <a:r>
              <a:rPr kumimoji="1" lang="ja-JP" altLang="en-US" sz="1600" dirty="0" smtClean="0"/>
              <a:t>に減少</a:t>
            </a:r>
            <a:endParaRPr kumimoji="1" lang="en-US" altLang="ja-JP" sz="1600" dirty="0" smtClean="0"/>
          </a:p>
          <a:p>
            <a:endParaRPr kumimoji="1" lang="en-US" altLang="ja-JP" sz="1600" dirty="0" smtClean="0"/>
          </a:p>
          <a:p>
            <a:r>
              <a:rPr kumimoji="1" lang="en-US" altLang="ja-JP" sz="1600" dirty="0" smtClean="0"/>
              <a:t>N</a:t>
            </a:r>
            <a:r>
              <a:rPr kumimoji="1" lang="ja-JP" altLang="en-US" sz="1600" dirty="0" smtClean="0"/>
              <a:t>薄</a:t>
            </a:r>
            <a:r>
              <a:rPr kumimoji="1" lang="en-US" altLang="ja-JP" sz="1600" dirty="0" smtClean="0"/>
              <a:t>(10</a:t>
            </a:r>
            <a:r>
              <a:rPr kumimoji="1" lang="en-US" altLang="ja-JP" sz="1600" baseline="30000" dirty="0" smtClean="0"/>
              <a:t>12</a:t>
            </a:r>
            <a:r>
              <a:rPr kumimoji="1" lang="en-US" altLang="ja-JP" sz="1600" dirty="0" smtClean="0"/>
              <a:t>)</a:t>
            </a:r>
            <a:r>
              <a:rPr kumimoji="1" lang="ja-JP" altLang="en-US" sz="1600" dirty="0" smtClean="0"/>
              <a:t>は</a:t>
            </a:r>
            <a:r>
              <a:rPr kumimoji="1" lang="en-US" altLang="ja-JP" sz="1600" dirty="0" smtClean="0"/>
              <a:t>1</a:t>
            </a:r>
            <a:r>
              <a:rPr kumimoji="1" lang="ja-JP" altLang="en-US" sz="1600" dirty="0" smtClean="0"/>
              <a:t>月照射結果と同様に増加が見られる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0"/>
          <p:cNvGrpSpPr>
            <a:grpSpLocks/>
          </p:cNvGrpSpPr>
          <p:nvPr/>
        </p:nvGrpSpPr>
        <p:grpSpPr bwMode="auto">
          <a:xfrm>
            <a:off x="179512" y="2913623"/>
            <a:ext cx="4573742" cy="2878022"/>
            <a:chOff x="76200" y="1708159"/>
            <a:chExt cx="5029200" cy="3006725"/>
          </a:xfrm>
        </p:grpSpPr>
        <p:pic>
          <p:nvPicPr>
            <p:cNvPr id="104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708159"/>
              <a:ext cx="5029200" cy="300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37" name="直線矢印コネクタ 236"/>
            <p:cNvCxnSpPr/>
            <p:nvPr/>
          </p:nvCxnSpPr>
          <p:spPr>
            <a:xfrm flipV="1">
              <a:off x="1428313" y="2142464"/>
              <a:ext cx="1286156" cy="8574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" name="テキスト ボックス 237"/>
            <p:cNvSpPr txBox="1">
              <a:spLocks noChangeArrowheads="1"/>
            </p:cNvSpPr>
            <p:nvPr/>
          </p:nvSpPr>
          <p:spPr bwMode="auto">
            <a:xfrm rot="-2033176">
              <a:off x="1574865" y="2088268"/>
              <a:ext cx="1066347" cy="43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dirty="0">
                  <a:latin typeface="Calibri" pitchFamily="34" charset="0"/>
                </a:rPr>
                <a:t>２０ｃｍ</a:t>
              </a:r>
            </a:p>
          </p:txBody>
        </p:sp>
      </p:grpSp>
      <p:graphicFrame>
        <p:nvGraphicFramePr>
          <p:cNvPr id="46" name="オブジェクト 45"/>
          <p:cNvGraphicFramePr>
            <a:graphicFrameLocks noChangeAspect="1"/>
          </p:cNvGraphicFramePr>
          <p:nvPr/>
        </p:nvGraphicFramePr>
        <p:xfrm>
          <a:off x="179512" y="3090044"/>
          <a:ext cx="1368152" cy="615668"/>
        </p:xfrm>
        <a:graphic>
          <a:graphicData uri="http://schemas.openxmlformats.org/presentationml/2006/ole">
            <p:oleObj spid="_x0000_s7170" name="数式" r:id="rId5" imgW="799920" imgH="431640" progId="Equation.3">
              <p:embed/>
            </p:oleObj>
          </a:graphicData>
        </a:graphic>
      </p:graphicFrame>
      <p:sp>
        <p:nvSpPr>
          <p:cNvPr id="37" name="タイトル 1"/>
          <p:cNvSpPr txBox="1">
            <a:spLocks/>
          </p:cNvSpPr>
          <p:nvPr/>
        </p:nvSpPr>
        <p:spPr>
          <a:xfrm>
            <a:off x="285720" y="71438"/>
            <a:ext cx="8643938" cy="5714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3200" dirty="0" smtClean="0">
                <a:latin typeface="+mj-lt"/>
                <a:ea typeface="+mj-ea"/>
                <a:cs typeface="+mj-cs"/>
              </a:rPr>
              <a:t>エアロジェル</a:t>
            </a:r>
            <a:r>
              <a:rPr lang="en-US" altLang="ja-JP" sz="3200" dirty="0" smtClean="0">
                <a:latin typeface="+mj-lt"/>
                <a:ea typeface="+mj-ea"/>
                <a:cs typeface="+mj-cs"/>
              </a:rPr>
              <a:t>RICH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検出器</a:t>
            </a:r>
            <a:endParaRPr lang="ja-JP" alt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95536" y="602128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 </a:t>
            </a:r>
            <a:r>
              <a:rPr lang="ja-JP" altLang="en-US" sz="3200" dirty="0" smtClean="0"/>
              <a:t>  </a:t>
            </a:r>
            <a:r>
              <a:rPr kumimoji="1" lang="en-US" altLang="ja-JP" sz="3200" dirty="0" smtClean="0"/>
              <a:t>4Gev/c</a:t>
            </a:r>
            <a:r>
              <a:rPr kumimoji="1" lang="ja-JP" altLang="en-US" sz="3200" dirty="0" smtClean="0"/>
              <a:t>で</a:t>
            </a:r>
            <a:r>
              <a:rPr kumimoji="1" lang="en-US" altLang="ja-JP" sz="3200" dirty="0" smtClean="0"/>
              <a:t>99.99%(4σ)</a:t>
            </a:r>
            <a:r>
              <a:rPr kumimoji="1" lang="ja-JP" altLang="en-US" sz="3200" dirty="0" smtClean="0"/>
              <a:t>以上の識別</a:t>
            </a:r>
            <a:r>
              <a:rPr lang="ja-JP" altLang="en-US" sz="3200" dirty="0" smtClean="0"/>
              <a:t>能力</a:t>
            </a:r>
            <a:r>
              <a:rPr kumimoji="1" lang="ja-JP" altLang="en-US" sz="3200" dirty="0" smtClean="0"/>
              <a:t>を目指す</a:t>
            </a:r>
            <a:endParaRPr kumimoji="1" lang="ja-JP" altLang="en-US" sz="32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23528" y="1484784"/>
            <a:ext cx="954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ja-JP" altLang="en-US" sz="2400" dirty="0"/>
              <a:t> </a:t>
            </a:r>
            <a:r>
              <a:rPr lang="ja-JP" altLang="en-US" sz="2400" dirty="0" smtClean="0"/>
              <a:t>輻射体              　シリカエアロゲル</a:t>
            </a:r>
            <a:endParaRPr lang="en-US" altLang="ja-JP" sz="2400" dirty="0" smtClean="0"/>
          </a:p>
          <a:p>
            <a:pPr>
              <a:buBlip>
                <a:blip r:embed="rId6"/>
              </a:buBlip>
            </a:pPr>
            <a:r>
              <a:rPr lang="ja-JP" altLang="en-US" sz="2400" dirty="0" smtClean="0"/>
              <a:t> 光検出器           マルチアノード型</a:t>
            </a:r>
            <a:r>
              <a:rPr lang="en-US" altLang="ja-JP" sz="2400" dirty="0"/>
              <a:t>Hybrid Avalanche Photo </a:t>
            </a:r>
            <a:r>
              <a:rPr lang="en-US" altLang="ja-JP" sz="2400" dirty="0" smtClean="0"/>
              <a:t>Detector</a:t>
            </a:r>
          </a:p>
          <a:p>
            <a:pPr>
              <a:buBlip>
                <a:blip r:embed="rId6"/>
              </a:buBlip>
            </a:pPr>
            <a:r>
              <a:rPr lang="ja-JP" altLang="en-US" sz="2400" dirty="0" smtClean="0"/>
              <a:t> 読み出し回路</a:t>
            </a:r>
            <a:r>
              <a:rPr lang="en-US" altLang="ja-JP" sz="2400" dirty="0" smtClean="0"/>
              <a:t>    ASIC</a:t>
            </a:r>
            <a:endParaRPr kumimoji="1" lang="ja-JP" altLang="en-US" sz="2400" b="1" dirty="0"/>
          </a:p>
        </p:txBody>
      </p:sp>
      <p:sp>
        <p:nvSpPr>
          <p:cNvPr id="52" name="正方形/長方形 51"/>
          <p:cNvSpPr/>
          <p:nvPr/>
        </p:nvSpPr>
        <p:spPr>
          <a:xfrm>
            <a:off x="251520" y="632882"/>
            <a:ext cx="871296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ja-JP" altLang="en-US" sz="2000" dirty="0"/>
              <a:t>崩壊で生成される</a:t>
            </a:r>
            <a:r>
              <a:rPr lang="en-US" altLang="ja-JP" sz="2000" dirty="0"/>
              <a:t>π</a:t>
            </a:r>
            <a:r>
              <a:rPr lang="ja-JP" altLang="en-US" sz="2000" dirty="0" err="1"/>
              <a:t>、</a:t>
            </a:r>
            <a:r>
              <a:rPr lang="en-US" altLang="ja-JP" sz="2000" dirty="0"/>
              <a:t>K</a:t>
            </a:r>
            <a:r>
              <a:rPr lang="ja-JP" altLang="en-US" sz="2000" dirty="0"/>
              <a:t>をエアロジェルで発生したチェレンコフ光</a:t>
            </a:r>
            <a:r>
              <a:rPr lang="ja-JP" altLang="en-US" sz="2000" dirty="0" smtClean="0"/>
              <a:t>のリングイメージを光検出器で再構成して捉え、粒子識別を行う</a:t>
            </a:r>
            <a:endParaRPr lang="en-US" altLang="ja-JP" sz="2000" dirty="0"/>
          </a:p>
        </p:txBody>
      </p:sp>
      <p:sp>
        <p:nvSpPr>
          <p:cNvPr id="53" name="正方形/長方形 52"/>
          <p:cNvSpPr/>
          <p:nvPr/>
        </p:nvSpPr>
        <p:spPr>
          <a:xfrm>
            <a:off x="5148064" y="2492896"/>
            <a:ext cx="385762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エンドキャップ部分における識別可能な運動量領域</a:t>
            </a:r>
            <a:endParaRPr lang="en-US" altLang="ja-JP" sz="20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800" b="1" dirty="0"/>
              <a:t>　</a:t>
            </a:r>
            <a:r>
              <a:rPr lang="ja-JP" altLang="en-US" sz="2400" b="1" dirty="0" smtClean="0"/>
              <a:t>現在の閾値型</a:t>
            </a:r>
            <a:r>
              <a:rPr lang="en-US" altLang="ja-JP" sz="2400" b="1" dirty="0" smtClean="0"/>
              <a:t>ACC</a:t>
            </a:r>
          </a:p>
          <a:p>
            <a:pPr>
              <a:buFont typeface="Arial" pitchFamily="34" charset="0"/>
              <a:buChar char="•"/>
            </a:pPr>
            <a:endParaRPr lang="en-US" altLang="ja-JP" sz="2000" b="1" dirty="0" smtClean="0"/>
          </a:p>
          <a:p>
            <a:endParaRPr lang="en-US" altLang="ja-JP" sz="2400" b="1" dirty="0" smtClean="0">
              <a:solidFill>
                <a:srgbClr val="FF0000"/>
              </a:solidFill>
            </a:endParaRPr>
          </a:p>
          <a:p>
            <a:endParaRPr lang="en-US" altLang="ja-JP" sz="11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b="1" dirty="0" smtClean="0">
                <a:solidFill>
                  <a:srgbClr val="FF0000"/>
                </a:solidFill>
              </a:rPr>
              <a:t>　エアロジェル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RICH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検出器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5148064" y="3645024"/>
          <a:ext cx="3528392" cy="403520"/>
        </p:xfrm>
        <a:graphic>
          <a:graphicData uri="http://schemas.openxmlformats.org/presentationml/2006/ole">
            <p:oleObj spid="_x0000_s7172" name="数式" r:id="rId7" imgW="1726920" imgH="203040" progId="Equation.3">
              <p:embed/>
            </p:oleObj>
          </a:graphicData>
        </a:graphic>
      </p:graphicFrame>
      <p:graphicFrame>
        <p:nvGraphicFramePr>
          <p:cNvPr id="56" name="Object 4"/>
          <p:cNvGraphicFramePr>
            <a:graphicFrameLocks noChangeAspect="1"/>
          </p:cNvGraphicFramePr>
          <p:nvPr/>
        </p:nvGraphicFramePr>
        <p:xfrm>
          <a:off x="5220072" y="4941168"/>
          <a:ext cx="3456954" cy="385192"/>
        </p:xfrm>
        <a:graphic>
          <a:graphicData uri="http://schemas.openxmlformats.org/presentationml/2006/ole">
            <p:oleObj spid="_x0000_s7173" name="数式" r:id="rId8" imgW="1726920" imgH="203040" progId="Equation.3">
              <p:embed/>
            </p:oleObj>
          </a:graphicData>
        </a:graphic>
      </p:graphicFrame>
      <p:sp>
        <p:nvSpPr>
          <p:cNvPr id="58" name="正方形/長方形 57"/>
          <p:cNvSpPr/>
          <p:nvPr/>
        </p:nvSpPr>
        <p:spPr>
          <a:xfrm>
            <a:off x="5148064" y="4869160"/>
            <a:ext cx="3600400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下矢印 58"/>
          <p:cNvSpPr/>
          <p:nvPr/>
        </p:nvSpPr>
        <p:spPr>
          <a:xfrm>
            <a:off x="6444208" y="4005064"/>
            <a:ext cx="288032" cy="3600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日付プレースホルダ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6F13-CAD5-4872-8FC3-1E9D3427A67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グラフ 18"/>
          <p:cNvGraphicFramePr/>
          <p:nvPr/>
        </p:nvGraphicFramePr>
        <p:xfrm>
          <a:off x="4375944" y="1536700"/>
          <a:ext cx="4627984" cy="359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グラフ 17"/>
          <p:cNvGraphicFramePr/>
          <p:nvPr/>
        </p:nvGraphicFramePr>
        <p:xfrm>
          <a:off x="0" y="1412776"/>
          <a:ext cx="4499992" cy="384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3x10</a:t>
            </a:r>
            <a:r>
              <a:rPr kumimoji="1" lang="en-US" altLang="ja-JP" baseline="30000" dirty="0" smtClean="0"/>
              <a:t>11</a:t>
            </a:r>
            <a:r>
              <a:rPr kumimoji="1" lang="en-US" altLang="ja-JP" dirty="0" smtClean="0"/>
              <a:t> n/cm</a:t>
            </a:r>
            <a:r>
              <a:rPr kumimoji="1" lang="en-US" altLang="ja-JP" baseline="30000" dirty="0" smtClean="0"/>
              <a:t>2</a:t>
            </a:r>
            <a:r>
              <a:rPr kumimoji="1" lang="ja-JP" altLang="en-US" dirty="0" smtClean="0"/>
              <a:t>測定結果まとめ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709092" y="5398616"/>
            <a:ext cx="7535316" cy="7666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ja-JP" sz="1800" dirty="0" smtClean="0"/>
              <a:t>P</a:t>
            </a:r>
            <a:r>
              <a:rPr lang="ja-JP" altLang="en-US" sz="1800" dirty="0" smtClean="0"/>
              <a:t>厚はリークカレント増加量多い。ノイズの増加量の差は顕著ではない。</a:t>
            </a:r>
            <a:endParaRPr lang="en-US" altLang="ja-JP" sz="1800" dirty="0" smtClean="0"/>
          </a:p>
          <a:p>
            <a:r>
              <a:rPr lang="en-US" altLang="ja-JP" sz="1800" dirty="0" smtClean="0"/>
              <a:t>P</a:t>
            </a:r>
            <a:r>
              <a:rPr lang="ja-JP" altLang="en-US" sz="1800" dirty="0" smtClean="0"/>
              <a:t>薄はリークカレント、ノイズ増加量ともに他より低い</a:t>
            </a:r>
            <a:endParaRPr lang="en-US" altLang="ja-JP" sz="1800" dirty="0" smtClean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30</a:t>
            </a:fld>
            <a:endParaRPr 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72400" y="4941168"/>
            <a:ext cx="123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Gain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3172490" y="302831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Symbol" pitchFamily="18" charset="2"/>
              </a:rPr>
              <a:t>D</a:t>
            </a:r>
            <a:r>
              <a:rPr kumimoji="1" lang="en-US" altLang="ja-JP" dirty="0" err="1" smtClean="0"/>
              <a:t>noise</a:t>
            </a:r>
            <a:r>
              <a:rPr kumimoji="1" lang="en-US" altLang="ja-JP" dirty="0" smtClean="0"/>
              <a:t> (electrons/</a:t>
            </a:r>
            <a:r>
              <a:rPr kumimoji="1" lang="ja-JP" altLang="en-US" dirty="0" smtClean="0"/>
              <a:t>√</a:t>
            </a:r>
            <a:r>
              <a:rPr kumimoji="1" lang="en-US" altLang="ja-JP" dirty="0" smtClean="0"/>
              <a:t>mm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9132" y="1446684"/>
            <a:ext cx="29523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 leakage current(</a:t>
            </a:r>
            <a:r>
              <a:rPr kumimoji="1" lang="ja-JP" altLang="en-US" dirty="0" smtClean="0"/>
              <a:t>照射直後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32240" y="1412776"/>
            <a:ext cx="9890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 noise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2636913"/>
            <a:ext cx="720080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Thick P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5856" y="3068960"/>
            <a:ext cx="887140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Current, thick N,</a:t>
            </a:r>
          </a:p>
          <a:p>
            <a:r>
              <a:rPr kumimoji="1" lang="en-US" altLang="ja-JP" sz="1400" dirty="0" smtClean="0"/>
              <a:t>thin N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08304" y="4221088"/>
            <a:ext cx="738932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thin P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43808" y="4293096"/>
            <a:ext cx="738932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thin P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956376" y="1700808"/>
            <a:ext cx="88714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Current, thick N,</a:t>
            </a:r>
          </a:p>
          <a:p>
            <a:r>
              <a:rPr kumimoji="1" lang="en-US" altLang="ja-JP" sz="1400" dirty="0" smtClean="0"/>
              <a:t>thin N,</a:t>
            </a:r>
          </a:p>
          <a:p>
            <a:r>
              <a:rPr kumimoji="1" lang="en-US" altLang="ja-JP" sz="1400" dirty="0" smtClean="0"/>
              <a:t>thick P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グラフ 15"/>
          <p:cNvGraphicFramePr/>
          <p:nvPr/>
        </p:nvGraphicFramePr>
        <p:xfrm>
          <a:off x="4747036" y="1857886"/>
          <a:ext cx="4374207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5x10</a:t>
            </a:r>
            <a:r>
              <a:rPr kumimoji="1" lang="en-US" altLang="ja-JP" baseline="30000" dirty="0" smtClean="0"/>
              <a:t>11</a:t>
            </a:r>
            <a:r>
              <a:rPr kumimoji="1" lang="en-US" altLang="ja-JP" dirty="0" smtClean="0"/>
              <a:t> n/cm</a:t>
            </a:r>
            <a:r>
              <a:rPr kumimoji="1" lang="en-US" altLang="ja-JP" baseline="30000" dirty="0" smtClean="0"/>
              <a:t>2</a:t>
            </a:r>
            <a:r>
              <a:rPr kumimoji="1" lang="ja-JP" altLang="en-US" dirty="0" smtClean="0"/>
              <a:t>測定結果まとめ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709092" y="5398616"/>
            <a:ext cx="7992888" cy="12961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N</a:t>
            </a:r>
            <a:r>
              <a:rPr lang="ja-JP" altLang="en-US" dirty="0" smtClean="0"/>
              <a:t>厚、通常は同じノイズ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N</a:t>
            </a:r>
            <a:r>
              <a:rPr lang="ja-JP" altLang="en-US" dirty="0" smtClean="0">
                <a:solidFill>
                  <a:srgbClr val="FF0000"/>
                </a:solidFill>
              </a:rPr>
              <a:t>薄</a:t>
            </a:r>
            <a:r>
              <a:rPr lang="en-US" altLang="ja-JP" dirty="0" smtClean="0">
                <a:solidFill>
                  <a:srgbClr val="FF0000"/>
                </a:solidFill>
              </a:rPr>
              <a:t>, P</a:t>
            </a:r>
            <a:r>
              <a:rPr lang="ja-JP" altLang="en-US" dirty="0" smtClean="0">
                <a:solidFill>
                  <a:srgbClr val="FF0000"/>
                </a:solidFill>
              </a:rPr>
              <a:t>薄</a:t>
            </a:r>
            <a:r>
              <a:rPr lang="en-US" altLang="ja-JP" dirty="0" smtClean="0">
                <a:solidFill>
                  <a:srgbClr val="FF0000"/>
                </a:solidFill>
              </a:rPr>
              <a:t>(5276,</a:t>
            </a:r>
            <a:r>
              <a:rPr lang="ja-JP" altLang="en-US" dirty="0" smtClean="0">
                <a:solidFill>
                  <a:srgbClr val="FF0000"/>
                </a:solidFill>
              </a:rPr>
              <a:t>再測定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ja-JP" altLang="en-US" dirty="0" smtClean="0">
                <a:solidFill>
                  <a:srgbClr val="FF0000"/>
                </a:solidFill>
              </a:rPr>
              <a:t>はノイズが少ない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P</a:t>
            </a:r>
            <a:r>
              <a:rPr lang="ja-JP" altLang="en-US" dirty="0" smtClean="0"/>
              <a:t>薄</a:t>
            </a:r>
            <a:r>
              <a:rPr lang="en-US" altLang="ja-JP" dirty="0" smtClean="0"/>
              <a:t>(5740)</a:t>
            </a:r>
            <a:r>
              <a:rPr lang="ja-JP" altLang="en-US" dirty="0" smtClean="0"/>
              <a:t>は</a:t>
            </a:r>
            <a:r>
              <a:rPr lang="en-US" altLang="ja-JP" dirty="0" smtClean="0"/>
              <a:t>P</a:t>
            </a:r>
            <a:r>
              <a:rPr lang="ja-JP" altLang="en-US" dirty="0" smtClean="0"/>
              <a:t>厚と同じリークカレント・ノイズレベル。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ja-JP" altLang="en-US" dirty="0" smtClean="0"/>
              <a:t>実は</a:t>
            </a:r>
            <a:r>
              <a:rPr lang="en-US" altLang="ja-JP" dirty="0" smtClean="0"/>
              <a:t>P</a:t>
            </a:r>
            <a:r>
              <a:rPr lang="ja-JP" altLang="en-US" dirty="0" smtClean="0"/>
              <a:t>厚という可能性はあるか？</a:t>
            </a:r>
            <a:endParaRPr lang="en-US" altLang="ja-JP" dirty="0" smtClean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31</a:t>
            </a:fld>
            <a:endParaRPr 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72400" y="4941168"/>
            <a:ext cx="123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Gain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3055516" y="29972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Symbol" pitchFamily="18" charset="2"/>
              </a:rPr>
              <a:t>D</a:t>
            </a:r>
            <a:r>
              <a:rPr kumimoji="1" lang="en-US" altLang="ja-JP" dirty="0" err="1" smtClean="0"/>
              <a:t>noise</a:t>
            </a:r>
            <a:r>
              <a:rPr kumimoji="1" lang="en-US" altLang="ja-JP" dirty="0" smtClean="0"/>
              <a:t> (electrons/</a:t>
            </a:r>
            <a:r>
              <a:rPr kumimoji="1" lang="ja-JP" altLang="en-US" dirty="0" smtClean="0"/>
              <a:t>√</a:t>
            </a:r>
            <a:r>
              <a:rPr kumimoji="1" lang="en-US" altLang="ja-JP" dirty="0" smtClean="0"/>
              <a:t>mm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graphicFrame>
        <p:nvGraphicFramePr>
          <p:cNvPr id="7" name="グラフ 6"/>
          <p:cNvGraphicFramePr/>
          <p:nvPr/>
        </p:nvGraphicFramePr>
        <p:xfrm>
          <a:off x="50800" y="1683792"/>
          <a:ext cx="4452814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069132" y="1446684"/>
            <a:ext cx="29523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 leakage current(</a:t>
            </a:r>
            <a:r>
              <a:rPr kumimoji="1" lang="ja-JP" altLang="en-US" dirty="0" smtClean="0"/>
              <a:t>照射直後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32240" y="1412776"/>
            <a:ext cx="9890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 noise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11772" y="2226196"/>
            <a:ext cx="151216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Thick P and “thin P” (5740)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04248" y="1916832"/>
            <a:ext cx="151216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Thick P and “thin P” (5740)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88184" y="2950220"/>
            <a:ext cx="887140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Current, thick N,</a:t>
            </a:r>
          </a:p>
          <a:p>
            <a:r>
              <a:rPr kumimoji="1" lang="en-US" altLang="ja-JP" sz="1400" dirty="0" smtClean="0"/>
              <a:t>thin N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56860" y="2708920"/>
            <a:ext cx="88714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Current, thick N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00392" y="3573016"/>
            <a:ext cx="73893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thin N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36296" y="4149080"/>
            <a:ext cx="738932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thin P</a:t>
            </a:r>
            <a:endParaRPr kumimoji="1" lang="ja-JP" altLang="en-US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12</a:t>
            </a:r>
            <a:r>
              <a:rPr kumimoji="1" lang="en-US" altLang="ja-JP" dirty="0" smtClean="0"/>
              <a:t> n/cm</a:t>
            </a:r>
            <a:r>
              <a:rPr kumimoji="1" lang="en-US" altLang="ja-JP" baseline="30000" dirty="0" smtClean="0"/>
              <a:t>2</a:t>
            </a:r>
            <a:r>
              <a:rPr kumimoji="1" lang="ja-JP" altLang="en-US" dirty="0" smtClean="0"/>
              <a:t>測定結果まとめ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67544" y="5486400"/>
            <a:ext cx="8333556" cy="1193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月照射と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月照射サンプルは同様の結果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 5x10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11</a:t>
            </a:r>
            <a:r>
              <a:rPr lang="ja-JP" altLang="en-US" dirty="0" smtClean="0">
                <a:solidFill>
                  <a:srgbClr val="FF0000"/>
                </a:solidFill>
              </a:rPr>
              <a:t>と同じく、</a:t>
            </a:r>
            <a:r>
              <a:rPr lang="en-US" altLang="ja-JP" dirty="0" smtClean="0">
                <a:solidFill>
                  <a:srgbClr val="FF0000"/>
                </a:solidFill>
              </a:rPr>
              <a:t>N</a:t>
            </a:r>
            <a:r>
              <a:rPr lang="ja-JP" altLang="en-US" dirty="0" smtClean="0">
                <a:solidFill>
                  <a:srgbClr val="FF0000"/>
                </a:solidFill>
              </a:rPr>
              <a:t>薄はノイズが少ない</a:t>
            </a:r>
            <a:endParaRPr lang="en-US" altLang="ja-JP" dirty="0" smtClean="0"/>
          </a:p>
          <a:p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B0F0"/>
                </a:solidFill>
              </a:rPr>
              <a:t>P</a:t>
            </a:r>
            <a:r>
              <a:rPr lang="ja-JP" altLang="en-US" dirty="0" smtClean="0">
                <a:solidFill>
                  <a:srgbClr val="00B0F0"/>
                </a:solidFill>
              </a:rPr>
              <a:t>薄が最も低いノイズ、リークカレントの増加量。</a:t>
            </a:r>
            <a:r>
              <a:rPr lang="ja-JP" altLang="en-US" dirty="0" smtClean="0">
                <a:solidFill>
                  <a:srgbClr val="7030A0"/>
                </a:solidFill>
              </a:rPr>
              <a:t>但し、ゲイン</a:t>
            </a:r>
            <a:r>
              <a:rPr lang="en-US" altLang="ja-JP" dirty="0" smtClean="0">
                <a:solidFill>
                  <a:srgbClr val="7030A0"/>
                </a:solidFill>
              </a:rPr>
              <a:t>&gt;</a:t>
            </a:r>
            <a:r>
              <a:rPr lang="ja-JP" altLang="en-US" dirty="0" smtClean="0">
                <a:solidFill>
                  <a:srgbClr val="7030A0"/>
                </a:solidFill>
              </a:rPr>
              <a:t>～</a:t>
            </a:r>
            <a:r>
              <a:rPr lang="en-US" altLang="ja-JP" dirty="0" smtClean="0">
                <a:solidFill>
                  <a:srgbClr val="7030A0"/>
                </a:solidFill>
              </a:rPr>
              <a:t>40</a:t>
            </a:r>
            <a:r>
              <a:rPr lang="ja-JP" altLang="en-US" dirty="0" smtClean="0">
                <a:solidFill>
                  <a:srgbClr val="7030A0"/>
                </a:solidFill>
              </a:rPr>
              <a:t>以上でノイズのバラツキと増加傾向。</a:t>
            </a:r>
            <a:endParaRPr kumimoji="1" lang="en-US" altLang="ja-JP" dirty="0" smtClean="0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32</a:t>
            </a:fld>
            <a:endParaRPr lang="en-US"/>
          </a:p>
        </p:txBody>
      </p:sp>
      <p:graphicFrame>
        <p:nvGraphicFramePr>
          <p:cNvPr id="6" name="グラフ 5"/>
          <p:cNvGraphicFramePr/>
          <p:nvPr/>
        </p:nvGraphicFramePr>
        <p:xfrm>
          <a:off x="4427984" y="1124744"/>
          <a:ext cx="4716016" cy="429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7863012" y="5303416"/>
            <a:ext cx="123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Gain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2777828" y="29836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Symbol" pitchFamily="18" charset="2"/>
              </a:rPr>
              <a:t>D</a:t>
            </a:r>
            <a:r>
              <a:rPr kumimoji="1" lang="en-US" altLang="ja-JP" dirty="0" err="1" smtClean="0"/>
              <a:t>noise</a:t>
            </a:r>
            <a:r>
              <a:rPr kumimoji="1" lang="en-US" altLang="ja-JP" dirty="0" smtClean="0"/>
              <a:t> (electrons/</a:t>
            </a:r>
            <a:r>
              <a:rPr kumimoji="1" lang="ja-JP" altLang="en-US" dirty="0" smtClean="0"/>
              <a:t>√</a:t>
            </a:r>
            <a:r>
              <a:rPr kumimoji="1" lang="en-US" altLang="ja-JP" dirty="0" smtClean="0"/>
              <a:t>mm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4328" y="1772816"/>
            <a:ext cx="9888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Thick P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29860" y="2784624"/>
            <a:ext cx="88714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Current, thick N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22468" y="3899148"/>
            <a:ext cx="9888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thin 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94624" y="4537348"/>
            <a:ext cx="8062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thin P</a:t>
            </a:r>
            <a:endParaRPr kumimoji="1" lang="ja-JP" altLang="en-US" dirty="0"/>
          </a:p>
        </p:txBody>
      </p:sp>
      <p:graphicFrame>
        <p:nvGraphicFramePr>
          <p:cNvPr id="13" name="グラフ 12"/>
          <p:cNvGraphicFramePr/>
          <p:nvPr/>
        </p:nvGraphicFramePr>
        <p:xfrm>
          <a:off x="-58737" y="1384300"/>
          <a:ext cx="4097337" cy="374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804248" y="1052736"/>
            <a:ext cx="9890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 noise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47664" y="2420888"/>
            <a:ext cx="9888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Thick P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21484" y="3013720"/>
            <a:ext cx="887140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Current, thick N,</a:t>
            </a:r>
          </a:p>
          <a:p>
            <a:r>
              <a:rPr kumimoji="1" lang="en-US" altLang="ja-JP" sz="1400" dirty="0" smtClean="0"/>
              <a:t>thin N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47864" y="4293096"/>
            <a:ext cx="8062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thin P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7584" y="1196752"/>
            <a:ext cx="29523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 leakage current(</a:t>
            </a:r>
            <a:r>
              <a:rPr kumimoji="1" lang="ja-JP" altLang="en-US" dirty="0" smtClean="0"/>
              <a:t>照射直後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06400" y="-21535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N</a:t>
            </a:r>
            <a:r>
              <a:rPr kumimoji="1" lang="ja-JP" altLang="en-US" sz="4000" dirty="0" smtClean="0"/>
              <a:t>薄、</a:t>
            </a:r>
            <a:r>
              <a:rPr kumimoji="1" lang="en-US" altLang="ja-JP" sz="4000" dirty="0" smtClean="0"/>
              <a:t>P</a:t>
            </a:r>
            <a:r>
              <a:rPr kumimoji="1" lang="ja-JP" altLang="en-US" sz="4000" dirty="0" smtClean="0"/>
              <a:t>薄を用いた</a:t>
            </a:r>
            <a:r>
              <a:rPr kumimoji="1" lang="en-US" altLang="ja-JP" sz="4000" dirty="0" smtClean="0"/>
              <a:t>HAPD</a:t>
            </a:r>
            <a:r>
              <a:rPr lang="ja-JP" altLang="en-US" sz="4000" dirty="0" smtClean="0"/>
              <a:t>ノイズ予想</a:t>
            </a:r>
            <a:endParaRPr kumimoji="1" lang="ja-JP" altLang="en-US" sz="4000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79400" y="845220"/>
            <a:ext cx="8915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 </a:t>
            </a:r>
            <a:r>
              <a:rPr lang="en-US" altLang="ja-JP" sz="3000" dirty="0" smtClean="0"/>
              <a:t>10</a:t>
            </a:r>
            <a:r>
              <a:rPr lang="en-US" altLang="ja-JP" sz="3000" baseline="30000" dirty="0" smtClean="0"/>
              <a:t>12</a:t>
            </a:r>
            <a:r>
              <a:rPr lang="en-US" altLang="ja-JP" sz="3000" dirty="0" smtClean="0"/>
              <a:t> n/cm</a:t>
            </a:r>
            <a:r>
              <a:rPr lang="en-US" altLang="ja-JP" sz="3000" baseline="30000" dirty="0" smtClean="0"/>
              <a:t>2</a:t>
            </a:r>
            <a:r>
              <a:rPr lang="en-US" altLang="ja-JP" sz="3000" dirty="0" smtClean="0"/>
              <a:t>,</a:t>
            </a:r>
            <a:r>
              <a:rPr kumimoji="1" lang="ja-JP" altLang="en-US" sz="3000" dirty="0" smtClean="0"/>
              <a:t>ゲイン</a:t>
            </a:r>
            <a:r>
              <a:rPr kumimoji="1" lang="en-US" altLang="ja-JP" sz="3000" dirty="0" smtClean="0"/>
              <a:t>40</a:t>
            </a:r>
            <a:r>
              <a:rPr kumimoji="1" lang="ja-JP" altLang="en-US" sz="3000" dirty="0" smtClean="0"/>
              <a:t>に</a:t>
            </a:r>
            <a:r>
              <a:rPr lang="ja-JP" altLang="en-US" sz="3000" dirty="0" smtClean="0"/>
              <a:t>おいて、</a:t>
            </a:r>
            <a:r>
              <a:rPr kumimoji="1" lang="en-US" altLang="ja-JP" sz="3000" dirty="0" smtClean="0"/>
              <a:t> </a:t>
            </a:r>
          </a:p>
          <a:p>
            <a:pPr>
              <a:buNone/>
            </a:pPr>
            <a:r>
              <a:rPr lang="en-US" altLang="ja-JP" sz="3000" dirty="0" smtClean="0"/>
              <a:t>	N</a:t>
            </a:r>
            <a:r>
              <a:rPr lang="ja-JP" altLang="en-US" sz="3000" dirty="0" smtClean="0"/>
              <a:t>薄ノイズ</a:t>
            </a:r>
            <a:r>
              <a:rPr lang="en-US" altLang="ja-JP" sz="3000" dirty="0" smtClean="0"/>
              <a:t> :  </a:t>
            </a:r>
            <a:r>
              <a:rPr lang="en-US" altLang="ja-JP" sz="3000" dirty="0" smtClean="0">
                <a:solidFill>
                  <a:srgbClr val="FF0000"/>
                </a:solidFill>
              </a:rPr>
              <a:t>1750 (e / </a:t>
            </a:r>
            <a:r>
              <a:rPr lang="ja-JP" altLang="en-US" sz="3000" dirty="0" smtClean="0">
                <a:solidFill>
                  <a:srgbClr val="FF0000"/>
                </a:solidFill>
              </a:rPr>
              <a:t>√</a:t>
            </a:r>
            <a:r>
              <a:rPr lang="en-US" altLang="ja-JP" sz="3000" dirty="0" smtClean="0">
                <a:solidFill>
                  <a:srgbClr val="FF0000"/>
                </a:solidFill>
              </a:rPr>
              <a:t>mm</a:t>
            </a:r>
            <a:r>
              <a:rPr lang="en-US" altLang="ja-JP" sz="30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3000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kumimoji="1" lang="en-US" altLang="ja-JP" sz="3000" dirty="0" smtClean="0"/>
              <a:t>	P</a:t>
            </a:r>
            <a:r>
              <a:rPr kumimoji="1" lang="ja-JP" altLang="en-US" sz="3000" dirty="0" smtClean="0"/>
              <a:t>薄</a:t>
            </a:r>
            <a:r>
              <a:rPr kumimoji="1" lang="en-US" altLang="ja-JP" sz="3000" dirty="0" smtClean="0"/>
              <a:t> </a:t>
            </a:r>
            <a:r>
              <a:rPr kumimoji="1" lang="ja-JP" altLang="en-US" sz="3000" dirty="0" smtClean="0"/>
              <a:t>ノイズ</a:t>
            </a:r>
            <a:r>
              <a:rPr kumimoji="1" lang="en-US" altLang="ja-JP" sz="3000" dirty="0" smtClean="0"/>
              <a:t> :</a:t>
            </a:r>
            <a:r>
              <a:rPr kumimoji="1" lang="ja-JP" altLang="en-US" sz="3000" dirty="0" smtClean="0"/>
              <a:t>  </a:t>
            </a:r>
            <a:r>
              <a:rPr kumimoji="1" lang="en-US" altLang="ja-JP" sz="3000" dirty="0" smtClean="0">
                <a:solidFill>
                  <a:srgbClr val="0070C0"/>
                </a:solidFill>
              </a:rPr>
              <a:t>1200 </a:t>
            </a:r>
            <a:r>
              <a:rPr kumimoji="1" lang="ja-JP" altLang="en-US" sz="3000" dirty="0" smtClean="0">
                <a:solidFill>
                  <a:srgbClr val="0070C0"/>
                </a:solidFill>
              </a:rPr>
              <a:t>～ </a:t>
            </a:r>
            <a:r>
              <a:rPr kumimoji="1" lang="en-US" altLang="ja-JP" sz="3000" dirty="0" smtClean="0">
                <a:solidFill>
                  <a:srgbClr val="0070C0"/>
                </a:solidFill>
              </a:rPr>
              <a:t>1600 (</a:t>
            </a:r>
            <a:r>
              <a:rPr lang="en-US" altLang="ja-JP" sz="3000" dirty="0" smtClean="0">
                <a:solidFill>
                  <a:srgbClr val="0070C0"/>
                </a:solidFill>
              </a:rPr>
              <a:t>e / </a:t>
            </a:r>
            <a:r>
              <a:rPr lang="ja-JP" altLang="en-US" sz="3000" dirty="0" smtClean="0">
                <a:solidFill>
                  <a:srgbClr val="0070C0"/>
                </a:solidFill>
              </a:rPr>
              <a:t>√</a:t>
            </a:r>
            <a:r>
              <a:rPr lang="en-US" altLang="ja-JP" sz="3000" dirty="0" smtClean="0">
                <a:solidFill>
                  <a:srgbClr val="0070C0"/>
                </a:solidFill>
              </a:rPr>
              <a:t>mm</a:t>
            </a:r>
            <a:r>
              <a:rPr lang="en-US" altLang="ja-JP" sz="3000" baseline="30000" dirty="0" smtClean="0">
                <a:solidFill>
                  <a:srgbClr val="0070C0"/>
                </a:solidFill>
              </a:rPr>
              <a:t>2</a:t>
            </a:r>
            <a:r>
              <a:rPr lang="en-US" altLang="ja-JP" sz="3000" dirty="0" smtClean="0">
                <a:solidFill>
                  <a:srgbClr val="0070C0"/>
                </a:solidFill>
              </a:rPr>
              <a:t>)</a:t>
            </a:r>
            <a:r>
              <a:rPr lang="ja-JP" altLang="en-US" sz="3000" dirty="0" smtClean="0">
                <a:solidFill>
                  <a:srgbClr val="0070C0"/>
                </a:solidFill>
              </a:rPr>
              <a:t>　</a:t>
            </a:r>
            <a:endParaRPr lang="en-US" altLang="ja-JP" sz="3000" dirty="0" smtClean="0">
              <a:sym typeface="Wingdings" pitchFamily="2" charset="2"/>
            </a:endParaRPr>
          </a:p>
          <a:p>
            <a:pPr>
              <a:buNone/>
            </a:pPr>
            <a:endParaRPr lang="en-US" altLang="ja-JP" sz="30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altLang="ja-JP" sz="3000" dirty="0" smtClean="0">
                <a:sym typeface="Wingdings" pitchFamily="2" charset="2"/>
              </a:rPr>
              <a:t>HAPD</a:t>
            </a:r>
            <a:r>
              <a:rPr lang="ja-JP" altLang="en-US" sz="3000" dirty="0" smtClean="0">
                <a:sym typeface="Wingdings" pitchFamily="2" charset="2"/>
              </a:rPr>
              <a:t>に適用</a:t>
            </a:r>
            <a:r>
              <a:rPr lang="en-US" altLang="ja-JP" sz="3000" dirty="0" smtClean="0">
                <a:sym typeface="Wingdings" pitchFamily="2" charset="2"/>
              </a:rPr>
              <a:t> (</a:t>
            </a:r>
            <a:r>
              <a:rPr lang="en-US" altLang="ja-JP" sz="3000" dirty="0" err="1" smtClean="0">
                <a:sym typeface="Wingdings" pitchFamily="2" charset="2"/>
              </a:rPr>
              <a:t>ch</a:t>
            </a:r>
            <a:r>
              <a:rPr lang="ja-JP" altLang="en-US" sz="3000" dirty="0" smtClean="0">
                <a:sym typeface="Wingdings" pitchFamily="2" charset="2"/>
              </a:rPr>
              <a:t>サイズ</a:t>
            </a:r>
            <a:r>
              <a:rPr lang="en-US" altLang="ja-JP" sz="3000" dirty="0" smtClean="0">
                <a:sym typeface="Wingdings" pitchFamily="2" charset="2"/>
              </a:rPr>
              <a:t> = 4.9x4.9mm</a:t>
            </a:r>
            <a:r>
              <a:rPr lang="en-US" altLang="ja-JP" sz="3000" baseline="30000" dirty="0" smtClean="0">
                <a:sym typeface="Wingdings" pitchFamily="2" charset="2"/>
              </a:rPr>
              <a:t>2</a:t>
            </a:r>
            <a:r>
              <a:rPr lang="en-US" altLang="ja-JP" sz="3000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en-US" altLang="ja-JP" sz="3000" dirty="0" smtClean="0">
                <a:sym typeface="Wingdings" pitchFamily="2" charset="2"/>
              </a:rPr>
              <a:t>	 ASIC(SA02)</a:t>
            </a:r>
            <a:r>
              <a:rPr lang="ja-JP" altLang="en-US" sz="3000" dirty="0" smtClean="0">
                <a:sym typeface="Wingdings" pitchFamily="2" charset="2"/>
              </a:rPr>
              <a:t>による読み出し</a:t>
            </a:r>
            <a:r>
              <a:rPr lang="en-US" altLang="ja-JP" sz="3000" dirty="0" smtClean="0">
                <a:sym typeface="Wingdings" pitchFamily="2" charset="2"/>
              </a:rPr>
              <a:t> </a:t>
            </a:r>
            <a:r>
              <a:rPr lang="ja-JP" altLang="en-US" sz="3000" dirty="0" smtClean="0">
                <a:sym typeface="Wingdings" pitchFamily="2" charset="2"/>
              </a:rPr>
              <a:t>を想定</a:t>
            </a:r>
            <a:r>
              <a:rPr lang="en-US" altLang="ja-JP" sz="3000" dirty="0" smtClean="0">
                <a:sym typeface="Wingdings" pitchFamily="2" charset="2"/>
              </a:rPr>
              <a:t>                                                </a:t>
            </a:r>
            <a:r>
              <a:rPr lang="en-US" altLang="ja-JP" sz="2400" dirty="0" smtClean="0">
                <a:sym typeface="Wingdings" pitchFamily="2" charset="2"/>
              </a:rPr>
              <a:t>[</a:t>
            </a:r>
            <a:r>
              <a:rPr lang="ja-JP" altLang="en-US" sz="2400" dirty="0" smtClean="0">
                <a:sym typeface="Wingdings" pitchFamily="2" charset="2"/>
              </a:rPr>
              <a:t>アンプによるノイズ </a:t>
            </a:r>
            <a:r>
              <a:rPr lang="en-US" altLang="ja-JP" sz="2400" dirty="0" smtClean="0">
                <a:sym typeface="Wingdings" pitchFamily="2" charset="2"/>
              </a:rPr>
              <a:t>15xC(pF)/</a:t>
            </a:r>
            <a:r>
              <a:rPr lang="ja-JP" altLang="en-US" sz="2400" dirty="0" smtClean="0">
                <a:sym typeface="Wingdings" pitchFamily="2" charset="2"/>
              </a:rPr>
              <a:t>√</a:t>
            </a:r>
            <a:r>
              <a:rPr lang="en-US" altLang="ja-JP" sz="2400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altLang="ja-JP" sz="2400" dirty="0" smtClean="0">
                <a:sym typeface="Wingdings" pitchFamily="2" charset="2"/>
              </a:rPr>
              <a:t>(</a:t>
            </a:r>
            <a:r>
              <a:rPr lang="en-US" altLang="ja-JP" sz="2400" dirty="0" err="1" smtClean="0">
                <a:sym typeface="Wingdings" pitchFamily="2" charset="2"/>
              </a:rPr>
              <a:t>μs</a:t>
            </a:r>
            <a:r>
              <a:rPr lang="en-US" altLang="ja-JP" sz="2400" dirty="0" smtClean="0">
                <a:sym typeface="Wingdings" pitchFamily="2" charset="2"/>
              </a:rPr>
              <a:t>)]</a:t>
            </a:r>
            <a:endParaRPr lang="en-US" altLang="ja-JP" dirty="0" smtClean="0">
              <a:sym typeface="Wingdings" pitchFamily="2" charset="2"/>
            </a:endParaRPr>
          </a:p>
          <a:p>
            <a:pPr>
              <a:buNone/>
            </a:pPr>
            <a:endParaRPr lang="en-US" altLang="ja-JP" dirty="0" smtClean="0">
              <a:sym typeface="Wingdings" pitchFamily="2" charset="2"/>
            </a:endParaRPr>
          </a:p>
          <a:p>
            <a:pPr>
              <a:buNone/>
            </a:pPr>
            <a:r>
              <a:rPr lang="ja-JP" altLang="en-US" sz="2600" b="1" u="sng" dirty="0" smtClean="0">
                <a:sym typeface="Wingdings" pitchFamily="2" charset="2"/>
              </a:rPr>
              <a:t>ピーキングタイム</a:t>
            </a:r>
            <a:r>
              <a:rPr lang="en-US" altLang="ja-JP" sz="2600" b="1" u="sng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altLang="ja-JP" sz="2600" b="1" u="sng" dirty="0" smtClean="0">
                <a:sym typeface="Wingdings" pitchFamily="2" charset="2"/>
              </a:rPr>
              <a:t>(</a:t>
            </a:r>
            <a:r>
              <a:rPr lang="en-US" altLang="ja-JP" sz="2600" b="1" u="sng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altLang="ja-JP" sz="2600" b="1" u="sng" dirty="0" smtClean="0">
                <a:sym typeface="Wingdings" pitchFamily="2" charset="2"/>
              </a:rPr>
              <a:t>s) </a:t>
            </a:r>
            <a:r>
              <a:rPr lang="ja-JP" altLang="en-US" sz="2600" b="1" u="sng" dirty="0" smtClean="0">
                <a:sym typeface="Wingdings" pitchFamily="2" charset="2"/>
              </a:rPr>
              <a:t>における予想ノイズ</a:t>
            </a:r>
            <a:endParaRPr lang="en-US" altLang="ja-JP" sz="2600" b="1" u="sng" baseline="30000" dirty="0" smtClean="0">
              <a:sym typeface="Wingdings" pitchFamily="2" charset="2"/>
            </a:endParaRPr>
          </a:p>
          <a:p>
            <a:pPr>
              <a:buNone/>
            </a:pPr>
            <a:r>
              <a:rPr kumimoji="1" lang="en-US" altLang="ja-JP" dirty="0" smtClean="0">
                <a:sym typeface="Wingdings" pitchFamily="2" charset="2"/>
              </a:rPr>
              <a:t>	</a:t>
            </a:r>
            <a:r>
              <a:rPr lang="en-US" altLang="ja-JP" dirty="0" smtClean="0">
                <a:sym typeface="Wingdings" pitchFamily="2" charset="2"/>
              </a:rPr>
              <a:t>	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33</a:t>
            </a:fld>
            <a:endParaRPr lang="en-US"/>
          </a:p>
        </p:txBody>
      </p:sp>
      <p:sp>
        <p:nvSpPr>
          <p:cNvPr id="5" name="正方形/長方形 4"/>
          <p:cNvSpPr/>
          <p:nvPr/>
        </p:nvSpPr>
        <p:spPr>
          <a:xfrm>
            <a:off x="670868" y="5644232"/>
            <a:ext cx="7675264" cy="8645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ja-JP" sz="3200" dirty="0" smtClean="0">
                <a:sym typeface="Wingdings" pitchFamily="2" charset="2"/>
              </a:rPr>
              <a:t>  P</a:t>
            </a:r>
            <a:r>
              <a:rPr lang="ja-JP" altLang="en-US" sz="3200" dirty="0" smtClean="0">
                <a:sym typeface="Wingdings" pitchFamily="2" charset="2"/>
              </a:rPr>
              <a:t>薄</a:t>
            </a:r>
            <a:r>
              <a:rPr lang="en-US" altLang="ja-JP" sz="3200" dirty="0" smtClean="0">
                <a:sym typeface="Wingdings" pitchFamily="2" charset="2"/>
              </a:rPr>
              <a:t>: C=100 pF</a:t>
            </a:r>
            <a:r>
              <a:rPr kumimoji="1" lang="en-US" altLang="ja-JP" sz="3200" dirty="0" smtClean="0">
                <a:sym typeface="Wingdings" pitchFamily="2" charset="2"/>
              </a:rPr>
              <a:t> </a:t>
            </a:r>
            <a:r>
              <a:rPr kumimoji="1" lang="en-US" altLang="ja-JP" sz="2000" dirty="0" smtClean="0">
                <a:sym typeface="Wingdings" pitchFamily="2" charset="2"/>
              </a:rPr>
              <a:t>(</a:t>
            </a:r>
            <a:r>
              <a:rPr kumimoji="1" lang="ja-JP" altLang="en-US" sz="2000" dirty="0" smtClean="0">
                <a:sym typeface="Wingdings" pitchFamily="2" charset="2"/>
              </a:rPr>
              <a:t>浜ホト予想容量値</a:t>
            </a:r>
            <a:r>
              <a:rPr kumimoji="1" lang="en-US" altLang="ja-JP" sz="2000" dirty="0" smtClean="0">
                <a:sym typeface="Wingdings" pitchFamily="2" charset="2"/>
              </a:rPr>
              <a:t>)</a:t>
            </a:r>
            <a:endParaRPr lang="en-US" altLang="ja-JP" sz="32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ja-JP" sz="3200" dirty="0" smtClean="0">
                <a:sym typeface="Wingdings" pitchFamily="2" charset="2"/>
              </a:rPr>
              <a:t>	 noise</a:t>
            </a:r>
            <a:r>
              <a:rPr lang="en-US" altLang="ja-JP" sz="3200" baseline="30000" dirty="0" smtClean="0">
                <a:sym typeface="Wingdings" pitchFamily="2" charset="2"/>
              </a:rPr>
              <a:t>2</a:t>
            </a:r>
            <a:r>
              <a:rPr lang="en-US" altLang="ja-JP" sz="3200" dirty="0" smtClean="0">
                <a:sym typeface="Wingdings" pitchFamily="2" charset="2"/>
              </a:rPr>
              <a:t> = 1500</a:t>
            </a:r>
            <a:r>
              <a:rPr lang="en-US" altLang="ja-JP" sz="3200" baseline="30000" dirty="0" smtClean="0">
                <a:sym typeface="Wingdings" pitchFamily="2" charset="2"/>
              </a:rPr>
              <a:t>2</a:t>
            </a:r>
            <a:r>
              <a:rPr lang="en-US" altLang="ja-JP" sz="3200" dirty="0" smtClean="0">
                <a:sym typeface="Wingdings" pitchFamily="2" charset="2"/>
              </a:rPr>
              <a:t>/</a:t>
            </a:r>
            <a:r>
              <a:rPr lang="en-US" altLang="ja-JP" sz="3200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altLang="ja-JP" sz="3200" dirty="0" smtClean="0">
                <a:sym typeface="Wingdings" pitchFamily="2" charset="2"/>
              </a:rPr>
              <a:t>+ (6000</a:t>
            </a:r>
            <a:r>
              <a:rPr lang="ja-JP" altLang="en-US" sz="3200" dirty="0" smtClean="0">
                <a:sym typeface="Wingdings" pitchFamily="2" charset="2"/>
              </a:rPr>
              <a:t>～</a:t>
            </a:r>
            <a:r>
              <a:rPr lang="en-US" altLang="ja-JP" sz="3200" dirty="0" smtClean="0">
                <a:sym typeface="Wingdings" pitchFamily="2" charset="2"/>
              </a:rPr>
              <a:t>8000)</a:t>
            </a:r>
            <a:r>
              <a:rPr lang="en-US" altLang="ja-JP" sz="3200" baseline="30000" dirty="0" smtClean="0">
                <a:sym typeface="Wingdings" pitchFamily="2" charset="2"/>
              </a:rPr>
              <a:t>2</a:t>
            </a:r>
            <a:r>
              <a:rPr lang="en-US" altLang="ja-JP" sz="3200" dirty="0" smtClean="0">
                <a:latin typeface="Symbol" pitchFamily="18" charset="2"/>
                <a:sym typeface="Wingdings" pitchFamily="2" charset="2"/>
              </a:rPr>
              <a:t>t</a:t>
            </a:r>
            <a:endParaRPr kumimoji="1" lang="ja-JP" altLang="en-US" sz="3200" dirty="0">
              <a:latin typeface="Symbol" pitchFamily="18" charset="2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08968" y="4614912"/>
            <a:ext cx="6912768" cy="8645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kumimoji="1" lang="en-US" altLang="ja-JP" sz="3200" dirty="0" smtClean="0">
                <a:sym typeface="Wingdings" pitchFamily="2" charset="2"/>
              </a:rPr>
              <a:t> N</a:t>
            </a:r>
            <a:r>
              <a:rPr kumimoji="1" lang="ja-JP" altLang="en-US" sz="3200" dirty="0" smtClean="0">
                <a:sym typeface="Wingdings" pitchFamily="2" charset="2"/>
              </a:rPr>
              <a:t>薄</a:t>
            </a:r>
            <a:r>
              <a:rPr kumimoji="1" lang="en-US" altLang="ja-JP" sz="3200" dirty="0" smtClean="0">
                <a:sym typeface="Wingdings" pitchFamily="2" charset="2"/>
              </a:rPr>
              <a:t>: C=430 pF</a:t>
            </a:r>
            <a:r>
              <a:rPr kumimoji="1" lang="ja-JP" altLang="en-US" sz="3200" dirty="0" smtClean="0">
                <a:sym typeface="Wingdings" pitchFamily="2" charset="2"/>
              </a:rPr>
              <a:t> </a:t>
            </a:r>
            <a:r>
              <a:rPr kumimoji="1" lang="en-US" altLang="ja-JP" sz="2000" dirty="0" smtClean="0">
                <a:sym typeface="Wingdings" pitchFamily="2" charset="2"/>
              </a:rPr>
              <a:t>(</a:t>
            </a:r>
            <a:r>
              <a:rPr kumimoji="1" lang="ja-JP" altLang="en-US" sz="2000" dirty="0" smtClean="0">
                <a:sym typeface="Wingdings" pitchFamily="2" charset="2"/>
              </a:rPr>
              <a:t>浜ホト予想容量値</a:t>
            </a:r>
            <a:r>
              <a:rPr kumimoji="1" lang="en-US" altLang="ja-JP" sz="2000" dirty="0" smtClean="0">
                <a:sym typeface="Wingdings" pitchFamily="2" charset="2"/>
              </a:rPr>
              <a:t>)</a:t>
            </a:r>
            <a:endParaRPr kumimoji="1" lang="en-US" altLang="ja-JP" sz="3200" dirty="0" smtClean="0">
              <a:sym typeface="Wingdings" pitchFamily="2" charset="2"/>
            </a:endParaRPr>
          </a:p>
          <a:p>
            <a:pPr>
              <a:buNone/>
            </a:pPr>
            <a:r>
              <a:rPr kumimoji="1" lang="en-US" altLang="ja-JP" sz="3200" dirty="0" smtClean="0">
                <a:sym typeface="Wingdings" pitchFamily="2" charset="2"/>
              </a:rPr>
              <a:t>	 noise</a:t>
            </a:r>
            <a:r>
              <a:rPr kumimoji="1" lang="en-US" altLang="ja-JP" sz="3200" baseline="30000" dirty="0" smtClean="0">
                <a:sym typeface="Wingdings" pitchFamily="2" charset="2"/>
              </a:rPr>
              <a:t>2</a:t>
            </a:r>
            <a:r>
              <a:rPr kumimoji="1" lang="en-US" altLang="ja-JP" sz="3200" dirty="0" smtClean="0">
                <a:sym typeface="Wingdings" pitchFamily="2" charset="2"/>
              </a:rPr>
              <a:t> = 6500</a:t>
            </a:r>
            <a:r>
              <a:rPr kumimoji="1" lang="en-US" altLang="ja-JP" sz="3200" baseline="30000" dirty="0" smtClean="0">
                <a:sym typeface="Wingdings" pitchFamily="2" charset="2"/>
              </a:rPr>
              <a:t>2</a:t>
            </a:r>
            <a:r>
              <a:rPr kumimoji="1" lang="en-US" altLang="ja-JP" sz="3200" dirty="0" smtClean="0">
                <a:sym typeface="Wingdings" pitchFamily="2" charset="2"/>
              </a:rPr>
              <a:t>/</a:t>
            </a:r>
            <a:r>
              <a:rPr kumimoji="1" lang="en-US" altLang="ja-JP" sz="3200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kumimoji="1" lang="en-US" altLang="ja-JP" sz="3200" dirty="0" smtClean="0">
                <a:sym typeface="Wingdings" pitchFamily="2" charset="2"/>
              </a:rPr>
              <a:t>+ (8500)</a:t>
            </a:r>
            <a:r>
              <a:rPr kumimoji="1" lang="en-US" altLang="ja-JP" sz="3200" baseline="30000" dirty="0" smtClean="0">
                <a:sym typeface="Wingdings" pitchFamily="2" charset="2"/>
              </a:rPr>
              <a:t>2</a:t>
            </a:r>
            <a:r>
              <a:rPr kumimoji="1" lang="en-US" altLang="ja-JP" sz="3200" dirty="0" smtClean="0">
                <a:latin typeface="Symbol" pitchFamily="18" charset="2"/>
                <a:sym typeface="Wingdings" pitchFamily="2" charset="2"/>
              </a:rPr>
              <a:t>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30200" y="-8835"/>
            <a:ext cx="86741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Expected noise for HAPD at 10</a:t>
            </a:r>
            <a:r>
              <a:rPr kumimoji="1" lang="en-US" altLang="ja-JP" baseline="30000" dirty="0" smtClean="0"/>
              <a:t>12</a:t>
            </a:r>
            <a:r>
              <a:rPr kumimoji="1" lang="en-US" altLang="ja-JP" dirty="0" smtClean="0"/>
              <a:t> n/cm</a:t>
            </a:r>
            <a:r>
              <a:rPr kumimoji="1" lang="en-US" altLang="ja-JP" baseline="30000" dirty="0" smtClean="0"/>
              <a:t>2</a:t>
            </a:r>
            <a:endParaRPr kumimoji="1" lang="ja-JP" altLang="en-US" baseline="30000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1475656" y="5085184"/>
            <a:ext cx="6336704" cy="1440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N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薄は容量が大きいため、ノイズ減少効果が小さい。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r>
              <a:rPr lang="en-US" altLang="ja-JP" sz="2000" dirty="0" smtClean="0">
                <a:solidFill>
                  <a:srgbClr val="00B0F0"/>
                </a:solidFill>
              </a:rPr>
              <a:t>P</a:t>
            </a:r>
            <a:r>
              <a:rPr lang="ja-JP" altLang="en-US" sz="2000" dirty="0" smtClean="0">
                <a:solidFill>
                  <a:srgbClr val="00B0F0"/>
                </a:solidFill>
              </a:rPr>
              <a:t>薄が最も良い</a:t>
            </a:r>
            <a:endParaRPr lang="en-US" altLang="ja-JP" sz="2000" dirty="0" smtClean="0">
              <a:solidFill>
                <a:srgbClr val="00B0F0"/>
              </a:solidFill>
            </a:endParaRPr>
          </a:p>
          <a:p>
            <a:r>
              <a:rPr lang="en-US" altLang="ja-JP" sz="2000" dirty="0" smtClean="0"/>
              <a:t>10</a:t>
            </a:r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n/cm</a:t>
            </a:r>
            <a:r>
              <a:rPr lang="en-US" altLang="ja-JP" sz="2000" baseline="30000" dirty="0" smtClean="0"/>
              <a:t>2</a:t>
            </a:r>
            <a:r>
              <a:rPr lang="ja-JP" altLang="en-US" sz="2000" dirty="0" err="1" smtClean="0"/>
              <a:t>での</a:t>
            </a:r>
            <a:r>
              <a:rPr lang="ja-JP" altLang="en-US" sz="2000" dirty="0" smtClean="0"/>
              <a:t>ピーキングタイムの最適値は約</a:t>
            </a:r>
            <a:r>
              <a:rPr lang="en-US" altLang="ja-JP" sz="2000" dirty="0" smtClean="0"/>
              <a:t>0.25</a:t>
            </a:r>
            <a:r>
              <a:rPr lang="en-US" altLang="ja-JP" sz="2000" dirty="0" smtClean="0">
                <a:latin typeface="Symbol" pitchFamily="18" charset="2"/>
              </a:rPr>
              <a:t>m</a:t>
            </a:r>
            <a:r>
              <a:rPr lang="en-US" altLang="ja-JP" sz="2000" dirty="0" smtClean="0"/>
              <a:t>s</a:t>
            </a:r>
          </a:p>
          <a:p>
            <a:pPr>
              <a:buNone/>
            </a:pPr>
            <a:r>
              <a:rPr lang="en-US" altLang="ja-JP" sz="2000" dirty="0" smtClean="0"/>
              <a:t>	</a:t>
            </a:r>
            <a:r>
              <a:rPr lang="ja-JP" altLang="en-US" sz="2000" u="sng" dirty="0" smtClean="0"/>
              <a:t>ノイズは</a:t>
            </a:r>
            <a:r>
              <a:rPr lang="en-US" altLang="ja-JP" sz="2000" u="sng" dirty="0" smtClean="0"/>
              <a:t>5000electron </a:t>
            </a:r>
            <a:r>
              <a:rPr lang="ja-JP" altLang="en-US" sz="2000" u="sng" dirty="0" smtClean="0"/>
              <a:t>程度に抑えられると予想される</a:t>
            </a:r>
            <a:endParaRPr lang="en-US" altLang="ja-JP" sz="2000" u="sng" dirty="0" smtClean="0"/>
          </a:p>
          <a:p>
            <a:pPr>
              <a:buNone/>
            </a:pPr>
            <a:endParaRPr lang="en-US" altLang="ja-JP" sz="2000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34</a:t>
            </a:fld>
            <a:endParaRPr 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25256" y="43262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Peaking time (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s)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-391906" y="220021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Noise (electrons)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88224" y="1400076"/>
            <a:ext cx="261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“Current” is calculated by</a:t>
            </a:r>
          </a:p>
          <a:p>
            <a:r>
              <a:rPr kumimoji="1" lang="en-US" altLang="ja-JP" dirty="0" smtClean="0"/>
              <a:t>n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=1350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/</a:t>
            </a:r>
            <a:r>
              <a:rPr kumimoji="1" lang="en-US" altLang="ja-JP" dirty="0" smtClean="0">
                <a:latin typeface="Symbol" pitchFamily="18" charset="2"/>
              </a:rPr>
              <a:t>t</a:t>
            </a:r>
            <a:r>
              <a:rPr kumimoji="1" lang="en-US" altLang="ja-JP" dirty="0" smtClean="0"/>
              <a:t>+(13000)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>
                <a:latin typeface="Symbol" pitchFamily="18" charset="2"/>
              </a:rPr>
              <a:t>t</a:t>
            </a:r>
          </a:p>
        </p:txBody>
      </p:sp>
      <p:graphicFrame>
        <p:nvGraphicFramePr>
          <p:cNvPr id="9" name="グラフ 8"/>
          <p:cNvGraphicFramePr/>
          <p:nvPr/>
        </p:nvGraphicFramePr>
        <p:xfrm>
          <a:off x="755576" y="977900"/>
          <a:ext cx="604867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65100" y="-71219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139700" y="980728"/>
            <a:ext cx="9004300" cy="5688632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月照射サンプルの再測定、追加サンプルの照射測定を</a:t>
            </a:r>
            <a:r>
              <a:rPr lang="ja-JP" altLang="en-US" dirty="0" smtClean="0"/>
              <a:t>行った。</a:t>
            </a:r>
            <a:endParaRPr kumimoji="1" lang="en-US" altLang="ja-JP" dirty="0" smtClean="0"/>
          </a:p>
          <a:p>
            <a:r>
              <a:rPr lang="en-US" altLang="ja-JP" dirty="0" smtClean="0"/>
              <a:t>N</a:t>
            </a:r>
            <a:r>
              <a:rPr lang="ja-JP" altLang="en-US" dirty="0" smtClean="0"/>
              <a:t>薄、</a:t>
            </a:r>
            <a:r>
              <a:rPr lang="en-US" altLang="ja-JP" dirty="0" smtClean="0"/>
              <a:t>P</a:t>
            </a:r>
            <a:r>
              <a:rPr lang="ja-JP" altLang="en-US" dirty="0" smtClean="0"/>
              <a:t>薄において、ノイズ減少効果を確認した。</a:t>
            </a:r>
            <a:endParaRPr lang="en-US" altLang="ja-JP" dirty="0" smtClean="0"/>
          </a:p>
          <a:p>
            <a:r>
              <a:rPr lang="en-US" altLang="ja-JP" dirty="0" smtClean="0"/>
              <a:t>HAPD</a:t>
            </a:r>
            <a:r>
              <a:rPr lang="ja-JP" altLang="en-US" dirty="0" smtClean="0"/>
              <a:t>使用を想定すると、静電容量の大きい</a:t>
            </a:r>
            <a:r>
              <a:rPr lang="en-US" altLang="ja-JP" dirty="0" smtClean="0"/>
              <a:t>N</a:t>
            </a:r>
            <a:r>
              <a:rPr lang="ja-JP" altLang="en-US" dirty="0" smtClean="0"/>
              <a:t>薄は効果が小さい。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P</a:t>
            </a:r>
            <a:r>
              <a:rPr kumimoji="1" lang="ja-JP" altLang="en-US" dirty="0" smtClean="0"/>
              <a:t>薄が最もノイズ低減効果が大きい。</a:t>
            </a:r>
            <a:r>
              <a:rPr lang="en-US" altLang="ja-JP" dirty="0" smtClean="0"/>
              <a:t> </a:t>
            </a:r>
          </a:p>
          <a:p>
            <a:pPr>
              <a:buNone/>
            </a:pPr>
            <a:r>
              <a:rPr lang="en-US" altLang="ja-JP" dirty="0" smtClean="0"/>
              <a:t>	 10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n/cm</a:t>
            </a:r>
            <a:r>
              <a:rPr lang="en-US" altLang="ja-JP" baseline="30000" dirty="0" smtClean="0"/>
              <a:t>2 </a:t>
            </a:r>
            <a:r>
              <a:rPr lang="ja-JP" altLang="en-US" dirty="0" smtClean="0"/>
              <a:t>照射後、 </a:t>
            </a:r>
            <a:r>
              <a:rPr lang="en-US" altLang="ja-JP" dirty="0" smtClean="0"/>
              <a:t>HAPD</a:t>
            </a:r>
            <a:r>
              <a:rPr lang="ja-JP" altLang="en-US" dirty="0" smtClean="0"/>
              <a:t>使用時に、</a:t>
            </a:r>
            <a:r>
              <a:rPr kumimoji="1" lang="ja-JP" altLang="en-US" dirty="0" smtClean="0"/>
              <a:t>ピーキングタイム</a:t>
            </a:r>
            <a:r>
              <a:rPr kumimoji="1" lang="en-US" altLang="ja-JP" dirty="0" smtClean="0"/>
              <a:t>0.25μs</a:t>
            </a:r>
            <a:r>
              <a:rPr kumimoji="1" lang="ja-JP" altLang="en-US" dirty="0" smtClean="0"/>
              <a:t>でノイズレベル</a:t>
            </a:r>
            <a:r>
              <a:rPr kumimoji="1" lang="en-US" altLang="ja-JP" dirty="0" smtClean="0"/>
              <a:t>5000electron</a:t>
            </a:r>
            <a:r>
              <a:rPr kumimoji="1" lang="ja-JP" altLang="en-US" dirty="0" smtClean="0"/>
              <a:t>程度に抑えられると予想される。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但し、</a:t>
            </a:r>
            <a:r>
              <a:rPr lang="en-US" altLang="ja-JP" dirty="0" smtClean="0"/>
              <a:t>P</a:t>
            </a:r>
            <a:r>
              <a:rPr lang="ja-JP" altLang="en-US" dirty="0" smtClean="0"/>
              <a:t>薄の安定性を確認する必要がある。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</a:t>
            </a:r>
            <a:r>
              <a:rPr lang="ja-JP" altLang="en-US" dirty="0" smtClean="0"/>
              <a:t>厚っぽい</a:t>
            </a:r>
            <a:r>
              <a:rPr lang="en-US" altLang="ja-JP" dirty="0" smtClean="0"/>
              <a:t>P</a:t>
            </a:r>
            <a:r>
              <a:rPr lang="ja-JP" altLang="en-US" dirty="0" smtClean="0"/>
              <a:t>薄</a:t>
            </a:r>
            <a:r>
              <a:rPr lang="en-US" altLang="ja-JP" dirty="0" smtClean="0"/>
              <a:t>5740</a:t>
            </a:r>
          </a:p>
          <a:p>
            <a:pPr lvl="1"/>
            <a:r>
              <a:rPr lang="ja-JP" altLang="en-US" dirty="0" smtClean="0"/>
              <a:t>高ゲイン時のノイズのバラツキ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>
                <a:sym typeface="Wingdings" pitchFamily="2" charset="2"/>
              </a:rPr>
              <a:t>P</a:t>
            </a:r>
            <a:r>
              <a:rPr lang="ja-JP" altLang="en-US" dirty="0" smtClean="0">
                <a:sym typeface="Wingdings" pitchFamily="2" charset="2"/>
              </a:rPr>
              <a:t>薄を使った</a:t>
            </a:r>
            <a:r>
              <a:rPr lang="en-US" altLang="ja-JP" dirty="0" smtClean="0">
                <a:sym typeface="Wingdings" pitchFamily="2" charset="2"/>
              </a:rPr>
              <a:t>HAPD</a:t>
            </a:r>
            <a:r>
              <a:rPr lang="ja-JP" altLang="en-US" dirty="0" err="1" smtClean="0">
                <a:sym typeface="Wingdings" pitchFamily="2" charset="2"/>
              </a:rPr>
              <a:t>の照</a:t>
            </a:r>
            <a:r>
              <a:rPr lang="ja-JP" altLang="en-US" dirty="0" smtClean="0">
                <a:sym typeface="Wingdings" pitchFamily="2" charset="2"/>
              </a:rPr>
              <a:t>射試験により最終判断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>
          <a:xfrm>
            <a:off x="2195736" y="3789040"/>
            <a:ext cx="4660552" cy="1860872"/>
          </a:xfrm>
          <a:ln>
            <a:solidFill>
              <a:schemeClr val="dk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kumimoji="1" lang="en-US" altLang="ja-JP" sz="1400" dirty="0" err="1" smtClean="0"/>
              <a:t>C</a:t>
            </a:r>
            <a:r>
              <a:rPr kumimoji="1" lang="en-US" altLang="ja-JP" sz="1400" baseline="-25000" dirty="0" err="1" smtClean="0"/>
              <a:t>det</a:t>
            </a:r>
            <a:r>
              <a:rPr kumimoji="1" lang="en-US" altLang="ja-JP" sz="1400" baseline="-25000" dirty="0" smtClean="0"/>
              <a:t> </a:t>
            </a:r>
            <a:r>
              <a:rPr kumimoji="1" lang="en-US" altLang="ja-JP" sz="1400" dirty="0" smtClean="0"/>
              <a:t>: 	APD capacitance /</a:t>
            </a:r>
            <a:r>
              <a:rPr kumimoji="1" lang="en-US" altLang="ja-JP" sz="1400" dirty="0" err="1" smtClean="0"/>
              <a:t>ch</a:t>
            </a:r>
            <a:endParaRPr kumimoji="1" lang="en-US" altLang="ja-JP" sz="1400" dirty="0" smtClean="0"/>
          </a:p>
          <a:p>
            <a:pPr>
              <a:buNone/>
            </a:pPr>
            <a:r>
              <a:rPr lang="en-US" altLang="ja-JP" sz="1400" dirty="0" smtClean="0"/>
              <a:t>A : 		constants depends on amplifier design</a:t>
            </a:r>
          </a:p>
          <a:p>
            <a:pPr>
              <a:buNone/>
            </a:pPr>
            <a:endParaRPr kumimoji="1" lang="en-US" altLang="ja-JP" sz="1400" dirty="0" smtClean="0"/>
          </a:p>
          <a:p>
            <a:pPr>
              <a:buNone/>
            </a:pPr>
            <a:r>
              <a:rPr lang="en-US" altLang="ja-JP" sz="1400" dirty="0" err="1" smtClean="0"/>
              <a:t>I</a:t>
            </a:r>
            <a:r>
              <a:rPr lang="en-US" altLang="ja-JP" sz="1400" baseline="-25000" dirty="0" err="1" smtClean="0"/>
              <a:t>leak</a:t>
            </a:r>
            <a:r>
              <a:rPr lang="en-US" altLang="ja-JP" sz="1400" baseline="-25000" dirty="0" smtClean="0"/>
              <a:t> </a:t>
            </a:r>
            <a:r>
              <a:rPr lang="en-US" altLang="ja-JP" sz="1400" dirty="0" smtClean="0"/>
              <a:t>:  	Leakage current in APD </a:t>
            </a:r>
            <a:endParaRPr kumimoji="1" lang="en-US" altLang="ja-JP" sz="1400" dirty="0" smtClean="0"/>
          </a:p>
          <a:p>
            <a:pPr>
              <a:buFont typeface="Symbol" pitchFamily="18" charset="2"/>
              <a:buChar char="t"/>
            </a:pPr>
            <a:r>
              <a:rPr lang="en-US" altLang="ja-JP" sz="1400" dirty="0" smtClean="0"/>
              <a:t>:   	Peaking time of shaping amplifier</a:t>
            </a:r>
          </a:p>
          <a:p>
            <a:pPr>
              <a:buNone/>
            </a:pPr>
            <a:r>
              <a:rPr lang="en-US" altLang="ja-JP" sz="1400" dirty="0" smtClean="0"/>
              <a:t>G :  	avalanche gain</a:t>
            </a:r>
          </a:p>
          <a:p>
            <a:pPr>
              <a:buNone/>
            </a:pPr>
            <a:r>
              <a:rPr lang="en-US" altLang="ja-JP" sz="1400" dirty="0" smtClean="0"/>
              <a:t>F :   	excess noise factor (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2)</a:t>
            </a:r>
          </a:p>
          <a:p>
            <a:pPr>
              <a:buNone/>
            </a:pPr>
            <a:r>
              <a:rPr lang="en-US" altLang="ja-JP" sz="1400" dirty="0" smtClean="0"/>
              <a:t>e :   	electron charge</a:t>
            </a:r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19100" y="-34235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ノイズ評価式</a:t>
            </a:r>
            <a:endParaRPr kumimoji="1" lang="ja-JP" altLang="en-US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36</a:t>
            </a:fld>
            <a:endParaRPr lang="en-US"/>
          </a:p>
        </p:txBody>
      </p:sp>
      <p:graphicFrame>
        <p:nvGraphicFramePr>
          <p:cNvPr id="4" name="コンテンツ プレースホルダ 3"/>
          <p:cNvGraphicFramePr>
            <a:graphicFrameLocks noChangeAspect="1"/>
          </p:cNvGraphicFramePr>
          <p:nvPr>
            <p:ph idx="4294967295"/>
          </p:nvPr>
        </p:nvGraphicFramePr>
        <p:xfrm>
          <a:off x="1691680" y="1628800"/>
          <a:ext cx="5256213" cy="1081088"/>
        </p:xfrm>
        <a:graphic>
          <a:graphicData uri="http://schemas.openxmlformats.org/presentationml/2006/ole">
            <p:oleObj spid="_x0000_s39938" name="数式" r:id="rId3" imgW="2222280" imgH="457200" progId="Equation.3">
              <p:embed/>
            </p:oleObj>
          </a:graphicData>
        </a:graphic>
      </p:graphicFrame>
      <p:cxnSp>
        <p:nvCxnSpPr>
          <p:cNvPr id="9" name="直線コネクタ 8"/>
          <p:cNvCxnSpPr/>
          <p:nvPr/>
        </p:nvCxnSpPr>
        <p:spPr>
          <a:xfrm>
            <a:off x="2877840" y="2852936"/>
            <a:ext cx="136815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932040" y="2852936"/>
            <a:ext cx="216024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704108" y="2992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Amplifier noise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0800" y="2971552"/>
            <a:ext cx="293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Shot noise due to leakage current in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APD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544" y="5805264"/>
            <a:ext cx="846043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Neutron damage affects </a:t>
            </a:r>
            <a:r>
              <a:rPr kumimoji="1" lang="en-US" altLang="ja-JP" dirty="0" err="1" smtClean="0"/>
              <a:t>I</a:t>
            </a:r>
            <a:r>
              <a:rPr kumimoji="1" lang="en-US" altLang="ja-JP" baseline="-25000" dirty="0" err="1" smtClean="0"/>
              <a:t>leak</a:t>
            </a:r>
            <a:endParaRPr kumimoji="1" lang="en-US" altLang="ja-JP" dirty="0" smtClean="0"/>
          </a:p>
          <a:p>
            <a:r>
              <a:rPr kumimoji="1" lang="en-US" altLang="ja-JP" dirty="0" smtClean="0"/>
              <a:t>Other APD properties are expected to be unchanged [ex.) NIM A447, 437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(2000)]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APD samples</a:t>
            </a:r>
            <a:endParaRPr kumimoji="1" lang="ja-JP" altLang="en-US" dirty="0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37</a:t>
            </a:fld>
            <a:endParaRPr lang="en-US"/>
          </a:p>
        </p:txBody>
      </p:sp>
      <p:graphicFrame>
        <p:nvGraphicFramePr>
          <p:cNvPr id="4" name="コンテンツ プレースホルダ 3"/>
          <p:cNvGraphicFramePr>
            <a:graphicFrameLocks/>
          </p:cNvGraphicFramePr>
          <p:nvPr/>
        </p:nvGraphicFramePr>
        <p:xfrm>
          <a:off x="505769" y="4028492"/>
          <a:ext cx="5976662" cy="267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982"/>
                <a:gridCol w="2412598"/>
                <a:gridCol w="1480457"/>
                <a:gridCol w="1425625"/>
              </a:tblGrid>
              <a:tr h="3575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No.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Type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Size(mm)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/>
                        <a:t>neutron/cm</a:t>
                      </a:r>
                      <a:r>
                        <a:rPr kumimoji="1" lang="en-US" altLang="ja-JP" sz="1100" baseline="30000" dirty="0" smtClean="0"/>
                        <a:t>2</a:t>
                      </a:r>
                      <a:endParaRPr kumimoji="1" lang="ja-JP" altLang="en-US" sz="1100" dirty="0"/>
                    </a:p>
                  </a:txBody>
                  <a:tcPr/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5286</a:t>
                      </a:r>
                      <a:endParaRPr kumimoji="1" lang="ja-JP" altLang="en-US" sz="12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thin N</a:t>
                      </a:r>
                      <a:endParaRPr kumimoji="1" lang="ja-JP" altLang="en-US" sz="16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endParaRPr kumimoji="1" lang="en-US" altLang="ja-JP" sz="1100" dirty="0" smtClean="0"/>
                    </a:p>
                    <a:p>
                      <a:pPr algn="ctr"/>
                      <a:endParaRPr kumimoji="1" lang="en-US" altLang="ja-JP" sz="1100" dirty="0" smtClean="0"/>
                    </a:p>
                    <a:p>
                      <a:pPr algn="ctr"/>
                      <a:r>
                        <a:rPr kumimoji="1" lang="el-GR" altLang="ja-JP" sz="1800" dirty="0" smtClean="0"/>
                        <a:t>Φ</a:t>
                      </a:r>
                      <a:r>
                        <a:rPr kumimoji="1" lang="en-US" altLang="ja-JP" sz="1800" dirty="0" smtClean="0"/>
                        <a:t>5</a:t>
                      </a:r>
                    </a:p>
                    <a:p>
                      <a:pPr algn="ctr"/>
                      <a:r>
                        <a:rPr kumimoji="1" lang="en-US" altLang="ja-JP" sz="1400" baseline="0" dirty="0" smtClean="0"/>
                        <a:t>(19.6mm2)</a:t>
                      </a:r>
                      <a:endParaRPr kumimoji="1" lang="ja-JP" alt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/>
                        <a:t>5×10</a:t>
                      </a:r>
                      <a:r>
                        <a:rPr kumimoji="1" lang="en-US" altLang="ja-JP" sz="1100" baseline="30000" dirty="0" smtClean="0"/>
                        <a:t>11</a:t>
                      </a:r>
                      <a:endParaRPr kumimoji="1" lang="ja-JP" altLang="en-US" sz="1100" baseline="30000" dirty="0"/>
                    </a:p>
                  </a:txBody>
                  <a:tcPr/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5288</a:t>
                      </a:r>
                      <a:endParaRPr kumimoji="1" lang="ja-JP" alt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10</a:t>
                      </a:r>
                      <a:r>
                        <a:rPr kumimoji="1" lang="en-US" altLang="ja-JP" sz="1100" baseline="30000" dirty="0" smtClean="0"/>
                        <a:t>12</a:t>
                      </a:r>
                      <a:endParaRPr kumimoji="1" lang="ja-JP" altLang="en-US" sz="1100" baseline="30000" dirty="0" smtClean="0"/>
                    </a:p>
                  </a:txBody>
                  <a:tcPr/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5289</a:t>
                      </a:r>
                      <a:endParaRPr kumimoji="1" lang="ja-JP" alt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10</a:t>
                      </a:r>
                      <a:r>
                        <a:rPr kumimoji="1" lang="en-US" altLang="ja-JP" sz="1100" baseline="30000" dirty="0" smtClean="0"/>
                        <a:t>12</a:t>
                      </a:r>
                      <a:endParaRPr kumimoji="1" lang="ja-JP" altLang="en-US" sz="1100" baseline="30000" dirty="0" smtClean="0"/>
                    </a:p>
                  </a:txBody>
                  <a:tcPr/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5257</a:t>
                      </a:r>
                      <a:endParaRPr kumimoji="1" lang="ja-JP" altLang="en-US" sz="12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thin N, thick P</a:t>
                      </a:r>
                      <a:endParaRPr kumimoji="1" lang="en-US" altLang="ja-JP" sz="11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10</a:t>
                      </a:r>
                      <a:r>
                        <a:rPr kumimoji="1" lang="en-US" altLang="ja-JP" sz="1100" baseline="30000" dirty="0" smtClean="0"/>
                        <a:t>12</a:t>
                      </a:r>
                      <a:endParaRPr kumimoji="1" lang="ja-JP" altLang="en-US" sz="1100" dirty="0"/>
                    </a:p>
                  </a:txBody>
                  <a:tcPr/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5258</a:t>
                      </a:r>
                      <a:endParaRPr kumimoji="1" lang="ja-JP" alt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10</a:t>
                      </a:r>
                      <a:r>
                        <a:rPr kumimoji="1" lang="en-US" altLang="ja-JP" sz="1100" baseline="30000" dirty="0" smtClean="0"/>
                        <a:t>12</a:t>
                      </a:r>
                      <a:endParaRPr kumimoji="1" lang="ja-JP" altLang="en-US" sz="1100" baseline="30000" dirty="0" smtClean="0"/>
                    </a:p>
                  </a:txBody>
                  <a:tcPr/>
                </a:tc>
              </a:tr>
              <a:tr h="3994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5739</a:t>
                      </a:r>
                      <a:endParaRPr kumimoji="1" lang="ja-JP" altLang="en-US" sz="12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thin N, thin P</a:t>
                      </a:r>
                      <a:endParaRPr kumimoji="1" lang="ja-JP" altLang="en-US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kumimoji="1" lang="en-US" altLang="ja-JP" sz="1200" dirty="0" smtClean="0"/>
                    </a:p>
                    <a:p>
                      <a:pPr algn="ctr"/>
                      <a:r>
                        <a:rPr kumimoji="1" lang="ja-JP" altLang="en-US" sz="1600" dirty="0" smtClean="0"/>
                        <a:t>□</a:t>
                      </a:r>
                      <a:r>
                        <a:rPr kumimoji="1" lang="en-US" altLang="ja-JP" sz="1600" dirty="0" smtClean="0"/>
                        <a:t>1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(1mm</a:t>
                      </a:r>
                      <a:r>
                        <a:rPr kumimoji="1" lang="en-US" altLang="ja-JP" sz="1400" baseline="30000" dirty="0" smtClean="0"/>
                        <a:t>2</a:t>
                      </a:r>
                      <a:r>
                        <a:rPr kumimoji="1" lang="en-US" altLang="ja-JP" sz="1400" baseline="0" dirty="0" smtClean="0"/>
                        <a:t>)</a:t>
                      </a:r>
                      <a:endParaRPr kumimoji="1" lang="ja-JP" alt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aseline="0" dirty="0" smtClean="0"/>
                        <a:t>(broken by mistake)</a:t>
                      </a:r>
                      <a:endParaRPr kumimoji="1" lang="ja-JP" altLang="en-US" sz="1100" baseline="0" dirty="0" smtClean="0"/>
                    </a:p>
                  </a:txBody>
                  <a:tcPr/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5740</a:t>
                      </a:r>
                      <a:endParaRPr kumimoji="1" lang="ja-JP" alt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5×10</a:t>
                      </a:r>
                      <a:r>
                        <a:rPr kumimoji="1" lang="en-US" altLang="ja-JP" sz="1100" baseline="30000" dirty="0" smtClean="0"/>
                        <a:t>11</a:t>
                      </a:r>
                      <a:endParaRPr kumimoji="1" lang="ja-JP" altLang="en-US" sz="1100" baseline="30000" dirty="0" smtClean="0"/>
                    </a:p>
                  </a:txBody>
                  <a:tcPr/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5741</a:t>
                      </a:r>
                      <a:endParaRPr kumimoji="1" lang="ja-JP" alt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/>
                        <a:t>10</a:t>
                      </a:r>
                      <a:r>
                        <a:rPr kumimoji="1" lang="en-US" altLang="ja-JP" sz="1100" baseline="30000" dirty="0" smtClean="0"/>
                        <a:t>12</a:t>
                      </a:r>
                      <a:endParaRPr kumimoji="1" lang="ja-JP" altLang="en-US" sz="1100" baseline="30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6503"/>
          <a:stretch>
            <a:fillRect/>
          </a:stretch>
        </p:blipFill>
        <p:spPr bwMode="auto">
          <a:xfrm>
            <a:off x="426120" y="638572"/>
            <a:ext cx="5688632" cy="327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テキスト ボックス 15"/>
          <p:cNvSpPr txBox="1"/>
          <p:nvPr/>
        </p:nvSpPr>
        <p:spPr>
          <a:xfrm>
            <a:off x="1472952" y="3390900"/>
            <a:ext cx="5590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0.5x1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52592" y="1442368"/>
            <a:ext cx="25771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Sample irradiated in Jan 2010</a:t>
            </a:r>
          </a:p>
          <a:p>
            <a:r>
              <a:rPr kumimoji="1" lang="en-US" altLang="ja-JP" dirty="0" smtClean="0"/>
              <a:t>(3, 5, 10</a:t>
            </a:r>
            <a:r>
              <a:rPr kumimoji="1" lang="en-US" altLang="ja-JP" baseline="30000" dirty="0" smtClean="0"/>
              <a:t> </a:t>
            </a:r>
            <a:r>
              <a:rPr kumimoji="1" lang="en-US" altLang="ja-JP" dirty="0" smtClean="0"/>
              <a:t>x</a:t>
            </a:r>
            <a:r>
              <a:rPr kumimoji="1" lang="en-US" altLang="ja-JP" baseline="30000" dirty="0" smtClean="0"/>
              <a:t>  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11 </a:t>
            </a:r>
            <a:r>
              <a:rPr kumimoji="1" lang="en-US" altLang="ja-JP" dirty="0" smtClean="0"/>
              <a:t>n/cm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61088" y="4791472"/>
            <a:ext cx="23289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Additional sample irradiated in June 2010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35700" y="2598936"/>
            <a:ext cx="287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(Not enough noise data are taken for thin P and thin N)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44996" y="77609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Noise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Capacitance of SA02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6057900" y="2222501"/>
            <a:ext cx="3162300" cy="20193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/>
              <a:t>n=15 x C [pF]</a:t>
            </a: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en-US" altLang="ja-JP" sz="2400" dirty="0" smtClean="0"/>
              <a:t>Offset is due to noise at socket.</a:t>
            </a:r>
            <a:endParaRPr kumimoji="1" lang="ja-JP" altLang="en-US" sz="24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068" y="1351632"/>
            <a:ext cx="5981700" cy="5334000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方形/長方形 59"/>
          <p:cNvSpPr/>
          <p:nvPr/>
        </p:nvSpPr>
        <p:spPr>
          <a:xfrm>
            <a:off x="214282" y="4543514"/>
            <a:ext cx="8501122" cy="2028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3" name="直線コネクタ 52"/>
          <p:cNvCxnSpPr/>
          <p:nvPr/>
        </p:nvCxnSpPr>
        <p:spPr>
          <a:xfrm>
            <a:off x="10787106" y="450057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357158" y="4543514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z="2000" b="1" dirty="0" smtClean="0"/>
              <a:t> 　</a:t>
            </a:r>
            <a:r>
              <a:rPr lang="ja-JP" altLang="en-US" sz="2400" b="1" dirty="0" smtClean="0"/>
              <a:t>一光子検出能力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Ø"/>
            </a:pPr>
            <a:r>
              <a:rPr kumimoji="1" lang="ja-JP" altLang="en-US" sz="2400" b="1" dirty="0"/>
              <a:t>　</a:t>
            </a:r>
            <a:r>
              <a:rPr kumimoji="1" lang="ja-JP" altLang="en-US" sz="2400" b="1" dirty="0" smtClean="0"/>
              <a:t>磁場耐性</a:t>
            </a:r>
            <a:endParaRPr kumimoji="1" lang="en-US" altLang="ja-JP" sz="2400" b="1" dirty="0" smtClean="0"/>
          </a:p>
          <a:p>
            <a:pPr>
              <a:buFont typeface="Wingdings" pitchFamily="2" charset="2"/>
              <a:buChar char="Ø"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優れた位置分解能</a:t>
            </a:r>
            <a:r>
              <a:rPr lang="en-US" altLang="ja-JP" sz="2400" b="1" dirty="0" smtClean="0"/>
              <a:t>&lt;5mm</a:t>
            </a:r>
          </a:p>
          <a:p>
            <a:pPr>
              <a:buFont typeface="Wingdings" pitchFamily="2" charset="2"/>
              <a:buChar char="Ø"/>
            </a:pPr>
            <a:r>
              <a:rPr lang="ja-JP" altLang="en-US" sz="2400" b="1" dirty="0" smtClean="0"/>
              <a:t>　広い有効面積</a:t>
            </a:r>
            <a:r>
              <a:rPr lang="en-US" altLang="ja-JP" sz="2400" b="1" dirty="0" smtClean="0"/>
              <a:t>(65%)</a:t>
            </a:r>
          </a:p>
          <a:p>
            <a:pPr>
              <a:buFont typeface="Wingdings" pitchFamily="2" charset="2"/>
              <a:buChar char="Ø"/>
            </a:pPr>
            <a:r>
              <a:rPr lang="ja-JP" altLang="en-US" sz="2400" b="1" dirty="0" smtClean="0"/>
              <a:t>　高い量子効率 </a:t>
            </a:r>
            <a:r>
              <a:rPr lang="en-US" altLang="ja-JP" sz="2400" b="1" dirty="0" smtClean="0"/>
              <a:t>(360nm :~32%)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143504" y="512151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z="4000" b="1" u="sng" dirty="0" smtClean="0"/>
              <a:t>中性子耐性</a:t>
            </a:r>
            <a:endParaRPr kumimoji="1" lang="ja-JP" altLang="en-US" sz="4000" b="1" u="sng" dirty="0"/>
          </a:p>
        </p:txBody>
      </p:sp>
      <p:sp>
        <p:nvSpPr>
          <p:cNvPr id="23" name="正方形/長方形 22"/>
          <p:cNvSpPr/>
          <p:nvPr/>
        </p:nvSpPr>
        <p:spPr>
          <a:xfrm>
            <a:off x="285720" y="4472076"/>
            <a:ext cx="4857784" cy="21716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86116" y="454351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確認済み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71472" y="116309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</a:t>
            </a:r>
            <a:r>
              <a:rPr lang="en-US" altLang="ja-JP" sz="4400" b="1" dirty="0" smtClean="0"/>
              <a:t>HAPD</a:t>
            </a:r>
            <a:endParaRPr lang="ja-JP" altLang="en-US" sz="4000" dirty="0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428861" y="314246"/>
            <a:ext cx="614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HG丸ｺﾞｼｯｸM-PRO" pitchFamily="49" charset="-128"/>
              </a:rPr>
              <a:t>Hybrid Avalanche Photo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HG丸ｺﾞｼｯｸM-PRO" pitchFamily="49" charset="-128"/>
              </a:rPr>
              <a:t>Detector</a:t>
            </a:r>
            <a:r>
              <a:rPr lang="ja-JP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HG丸ｺﾞｼｯｸM-PRO" pitchFamily="49" charset="-128"/>
              </a:rPr>
              <a:t> </a:t>
            </a:r>
            <a:r>
              <a:rPr lang="ja-JP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HG丸ｺﾞｼｯｸM-PRO" pitchFamily="49" charset="-128"/>
              </a:rPr>
              <a:t>の開発</a:t>
            </a:r>
            <a:endParaRPr lang="ja-JP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HG丸ｺﾞｼｯｸM-PRO" pitchFamily="49" charset="-128"/>
            </a:endParaRPr>
          </a:p>
        </p:txBody>
      </p:sp>
      <p:sp>
        <p:nvSpPr>
          <p:cNvPr id="28" name="テキスト ボックス 14"/>
          <p:cNvSpPr txBox="1">
            <a:spLocks noChangeArrowheads="1"/>
          </p:cNvSpPr>
          <p:nvPr/>
        </p:nvSpPr>
        <p:spPr bwMode="auto">
          <a:xfrm>
            <a:off x="4143372" y="857232"/>
            <a:ext cx="4500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Trebuchet MS" pitchFamily="34" charset="0"/>
                <a:ea typeface="HG丸ｺﾞｼｯｸM-PRO" pitchFamily="49" charset="-128"/>
              </a:rPr>
              <a:t>特徴：真空管と半導体検出器</a:t>
            </a:r>
            <a:r>
              <a:rPr lang="en-US" altLang="ja-JP" sz="2000" dirty="0" smtClean="0">
                <a:latin typeface="Trebuchet MS" pitchFamily="34" charset="0"/>
                <a:ea typeface="HG丸ｺﾞｼｯｸM-PRO" pitchFamily="49" charset="-128"/>
              </a:rPr>
              <a:t>APD</a:t>
            </a:r>
            <a:r>
              <a:rPr lang="ja-JP" altLang="en-US" sz="2000" dirty="0" smtClean="0">
                <a:latin typeface="Trebuchet MS" pitchFamily="34" charset="0"/>
                <a:ea typeface="HG丸ｺﾞｼｯｸM-PRO" pitchFamily="49" charset="-128"/>
              </a:rPr>
              <a:t>のハ</a:t>
            </a:r>
            <a:endParaRPr lang="en-US" altLang="ja-JP" sz="2000" dirty="0" smtClean="0">
              <a:latin typeface="Trebuchet MS" pitchFamily="34" charset="0"/>
              <a:ea typeface="HG丸ｺﾞｼｯｸM-PRO" pitchFamily="49" charset="-128"/>
            </a:endParaRPr>
          </a:p>
          <a:p>
            <a:r>
              <a:rPr lang="ja-JP" altLang="en-US" sz="2000" dirty="0" smtClean="0">
                <a:latin typeface="Trebuchet MS" pitchFamily="34" charset="0"/>
                <a:ea typeface="HG丸ｺﾞｼｯｸM-PRO" pitchFamily="49" charset="-128"/>
              </a:rPr>
              <a:t>　       イブリッド構造</a:t>
            </a:r>
            <a:endParaRPr lang="ja-JP" altLang="en-US" sz="2000" dirty="0">
              <a:latin typeface="Trebuchet MS" pitchFamily="34" charset="0"/>
              <a:ea typeface="HG丸ｺﾞｼｯｸM-PRO" pitchFamily="49" charset="-128"/>
            </a:endParaRPr>
          </a:p>
        </p:txBody>
      </p:sp>
      <p:pic>
        <p:nvPicPr>
          <p:cNvPr id="29" name="図 28" descr="図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02723"/>
            <a:ext cx="3372281" cy="2408028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4286248" y="2702855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/>
              <a:t>打ち込みゲイン</a:t>
            </a:r>
            <a:endParaRPr lang="en-US" altLang="ja-JP" b="1" dirty="0" smtClean="0"/>
          </a:p>
          <a:p>
            <a:r>
              <a:rPr lang="en-US" altLang="ja-JP" b="1" dirty="0" smtClean="0"/>
              <a:t>     1300~ 1700</a:t>
            </a:r>
            <a:endParaRPr lang="ja-JP" altLang="en-US" b="1" dirty="0"/>
          </a:p>
        </p:txBody>
      </p:sp>
      <p:sp>
        <p:nvSpPr>
          <p:cNvPr id="33" name="正方形/長方形 32"/>
          <p:cNvSpPr/>
          <p:nvPr/>
        </p:nvSpPr>
        <p:spPr>
          <a:xfrm>
            <a:off x="4481490" y="3345797"/>
            <a:ext cx="144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アバランシェ</a:t>
            </a:r>
            <a:endParaRPr lang="en-US" altLang="ja-JP" b="1" dirty="0" smtClean="0"/>
          </a:p>
          <a:p>
            <a:r>
              <a:rPr lang="ja-JP" altLang="en-US" b="1" dirty="0" smtClean="0"/>
              <a:t>ゲイン</a:t>
            </a:r>
            <a:r>
              <a:rPr lang="en-US" altLang="ja-JP" b="1" dirty="0" smtClean="0"/>
              <a:t>~40</a:t>
            </a:r>
            <a:endParaRPr lang="ja-JP" altLang="en-US" b="1" dirty="0"/>
          </a:p>
        </p:txBody>
      </p:sp>
      <p:sp>
        <p:nvSpPr>
          <p:cNvPr id="37" name="右中かっこ 36"/>
          <p:cNvSpPr/>
          <p:nvPr/>
        </p:nvSpPr>
        <p:spPr>
          <a:xfrm>
            <a:off x="3929058" y="2845731"/>
            <a:ext cx="214314" cy="64294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3857620" y="3629961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右矢印 41"/>
          <p:cNvSpPr/>
          <p:nvPr/>
        </p:nvSpPr>
        <p:spPr>
          <a:xfrm>
            <a:off x="6072198" y="3202921"/>
            <a:ext cx="500066" cy="2857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786578" y="2995101"/>
            <a:ext cx="16430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/>
              <a:t>Total </a:t>
            </a:r>
            <a:r>
              <a:rPr lang="ja-JP" altLang="en-US" sz="2000" b="1" dirty="0" smtClean="0"/>
              <a:t>ゲイン</a:t>
            </a:r>
            <a:r>
              <a:rPr lang="en-US" altLang="ja-JP" sz="2000" b="1" dirty="0" smtClean="0"/>
              <a:t>~10</a:t>
            </a:r>
            <a:r>
              <a:rPr lang="en-US" altLang="ja-JP" sz="2000" b="1" baseline="30000" dirty="0" smtClean="0"/>
              <a:t>5</a:t>
            </a:r>
            <a:endParaRPr kumimoji="1" lang="ja-JP" altLang="en-US" sz="2000" b="1" baseline="30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14348" y="3845863"/>
            <a:ext cx="1133484" cy="297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2000" b="1" baseline="300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14348" y="928670"/>
            <a:ext cx="30718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浜松ホトニクスと共同開発</a:t>
            </a:r>
            <a:endParaRPr kumimoji="1" lang="ja-JP" altLang="en-US" sz="2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28596" y="407194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HAPD</a:t>
            </a:r>
            <a:r>
              <a:rPr kumimoji="1" lang="ja-JP" altLang="en-US" sz="2000" b="1" dirty="0" smtClean="0"/>
              <a:t>の性能</a:t>
            </a:r>
            <a:endParaRPr kumimoji="1" lang="ja-JP" altLang="en-US" sz="2000" b="1" dirty="0"/>
          </a:p>
        </p:txBody>
      </p:sp>
      <p:sp>
        <p:nvSpPr>
          <p:cNvPr id="49" name="正方形/長方形 16"/>
          <p:cNvSpPr>
            <a:spLocks noChangeArrowheads="1"/>
          </p:cNvSpPr>
          <p:nvPr/>
        </p:nvSpPr>
        <p:spPr bwMode="auto">
          <a:xfrm>
            <a:off x="4500562" y="1571612"/>
            <a:ext cx="428628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000" dirty="0" smtClean="0">
                <a:latin typeface="Trebuchet MS" pitchFamily="34" charset="0"/>
                <a:ea typeface="HG丸ｺﾞｼｯｸM-PRO" pitchFamily="49" charset="-128"/>
              </a:rPr>
              <a:t> 読み出し数　　　 </a:t>
            </a:r>
            <a:r>
              <a:rPr lang="en-US" altLang="ja-JP" sz="2000" dirty="0" smtClean="0">
                <a:latin typeface="Trebuchet MS" pitchFamily="34" charset="0"/>
                <a:ea typeface="HG丸ｺﾞｼｯｸM-PRO" pitchFamily="49" charset="-128"/>
              </a:rPr>
              <a:t>144ch</a:t>
            </a:r>
          </a:p>
          <a:p>
            <a:pPr>
              <a:buFont typeface="Wingdings" pitchFamily="2" charset="2"/>
              <a:buChar char="p"/>
            </a:pPr>
            <a:r>
              <a:rPr lang="en-US" altLang="ja-JP" sz="2000" dirty="0" smtClean="0">
                <a:latin typeface="Trebuchet MS" pitchFamily="34" charset="0"/>
                <a:ea typeface="HG丸ｺﾞｼｯｸM-PRO" pitchFamily="49" charset="-128"/>
              </a:rPr>
              <a:t> </a:t>
            </a:r>
            <a:r>
              <a:rPr lang="ja-JP" altLang="en-US" sz="2000" dirty="0" smtClean="0">
                <a:latin typeface="Trebuchet MS" pitchFamily="34" charset="0"/>
                <a:ea typeface="HG丸ｺﾞｼｯｸM-PRO" pitchFamily="49" charset="-128"/>
              </a:rPr>
              <a:t>ピクセルサイズ　 </a:t>
            </a:r>
            <a:r>
              <a:rPr lang="en-US" altLang="ja-JP" sz="2000" dirty="0" smtClean="0">
                <a:latin typeface="Trebuchet MS" pitchFamily="34" charset="0"/>
                <a:ea typeface="HG丸ｺﾞｼｯｸM-PRO" pitchFamily="49" charset="-128"/>
              </a:rPr>
              <a:t>5mm×5mm</a:t>
            </a:r>
          </a:p>
          <a:p>
            <a:pPr>
              <a:buFont typeface="Wingdings" pitchFamily="2" charset="2"/>
              <a:buChar char="p"/>
            </a:pPr>
            <a:r>
              <a:rPr lang="ja-JP" altLang="en-US" sz="2000" dirty="0" smtClean="0">
                <a:latin typeface="Trebuchet MS" pitchFamily="34" charset="0"/>
                <a:ea typeface="HG丸ｺﾞｼｯｸM-PRO" pitchFamily="49" charset="-128"/>
              </a:rPr>
              <a:t> 光電面　</a:t>
            </a:r>
            <a:r>
              <a:rPr lang="en-US" altLang="ja-JP" sz="2000" dirty="0">
                <a:latin typeface="Trebuchet MS" pitchFamily="34" charset="0"/>
                <a:ea typeface="HG丸ｺﾞｼｯｸM-PRO" pitchFamily="49" charset="-128"/>
              </a:rPr>
              <a:t> </a:t>
            </a:r>
            <a:r>
              <a:rPr lang="en-US" altLang="ja-JP" sz="2000" dirty="0" smtClean="0">
                <a:latin typeface="Trebuchet MS" pitchFamily="34" charset="0"/>
                <a:ea typeface="HG丸ｺﾞｼｯｸM-PRO" pitchFamily="49" charset="-128"/>
              </a:rPr>
              <a:t>             Super </a:t>
            </a:r>
            <a:r>
              <a:rPr lang="en-US" altLang="ja-JP" sz="2000" dirty="0" err="1" smtClean="0">
                <a:latin typeface="Trebuchet MS" pitchFamily="34" charset="0"/>
                <a:ea typeface="HG丸ｺﾞｼｯｸM-PRO" pitchFamily="49" charset="-128"/>
              </a:rPr>
              <a:t>Bialkali</a:t>
            </a:r>
            <a:endParaRPr lang="ja-JP" altLang="en-US" sz="2000" dirty="0">
              <a:latin typeface="Trebuchet MS" pitchFamily="34" charset="0"/>
              <a:ea typeface="HG丸ｺﾞｼｯｸM-PRO" pitchFamily="49" charset="-128"/>
            </a:endParaRPr>
          </a:p>
        </p:txBody>
      </p:sp>
      <p:grpSp>
        <p:nvGrpSpPr>
          <p:cNvPr id="2" name="グループ化 4"/>
          <p:cNvGrpSpPr>
            <a:grpSpLocks/>
          </p:cNvGrpSpPr>
          <p:nvPr/>
        </p:nvGrpSpPr>
        <p:grpSpPr bwMode="auto">
          <a:xfrm>
            <a:off x="285720" y="1643050"/>
            <a:ext cx="3786214" cy="2337421"/>
            <a:chOff x="178465" y="3143248"/>
            <a:chExt cx="4822163" cy="3430684"/>
          </a:xfrm>
        </p:grpSpPr>
        <p:pic>
          <p:nvPicPr>
            <p:cNvPr id="34" name="図 33" descr="図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58" y="3143248"/>
              <a:ext cx="4643470" cy="34179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cxnSp>
          <p:nvCxnSpPr>
            <p:cNvPr id="35" name="直線矢印コネクタ 34"/>
            <p:cNvCxnSpPr/>
            <p:nvPr/>
          </p:nvCxnSpPr>
          <p:spPr>
            <a:xfrm rot="16200000" flipH="1">
              <a:off x="-286258" y="4789419"/>
              <a:ext cx="2614525" cy="37121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7"/>
            <p:cNvSpPr txBox="1">
              <a:spLocks noChangeArrowheads="1"/>
            </p:cNvSpPr>
            <p:nvPr/>
          </p:nvSpPr>
          <p:spPr bwMode="auto">
            <a:xfrm>
              <a:off x="178465" y="4220016"/>
              <a:ext cx="1143019" cy="5420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>
                  <a:latin typeface="Trebuchet MS" pitchFamily="34" charset="0"/>
                  <a:ea typeface="HG丸ｺﾞｼｯｸM-PRO" pitchFamily="49" charset="-128"/>
                </a:rPr>
                <a:t>7.3cm</a:t>
              </a:r>
              <a:endParaRPr lang="ja-JP" altLang="en-US" dirty="0">
                <a:latin typeface="Trebuchet MS" pitchFamily="34" charset="0"/>
                <a:ea typeface="HG丸ｺﾞｼｯｸM-PRO" pitchFamily="49" charset="-128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rot="10800000">
              <a:off x="999259" y="6255262"/>
              <a:ext cx="3283175" cy="3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8"/>
            <p:cNvSpPr txBox="1">
              <a:spLocks noChangeArrowheads="1"/>
            </p:cNvSpPr>
            <p:nvPr/>
          </p:nvSpPr>
          <p:spPr bwMode="auto">
            <a:xfrm>
              <a:off x="2127850" y="6031855"/>
              <a:ext cx="1128591" cy="5420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>
                  <a:latin typeface="Trebuchet MS" pitchFamily="34" charset="0"/>
                  <a:ea typeface="HG丸ｺﾞｼｯｸM-PRO" pitchFamily="49" charset="-128"/>
                </a:rPr>
                <a:t>7.3cm</a:t>
              </a:r>
              <a:endParaRPr lang="ja-JP" altLang="en-US" dirty="0">
                <a:latin typeface="Trebuchet MS" pitchFamily="34" charset="0"/>
                <a:ea typeface="HG丸ｺﾞｼｯｸM-PRO" pitchFamily="49" charset="-128"/>
              </a:endParaRPr>
            </a:p>
          </p:txBody>
        </p: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41" name="スライド番号プレースホル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ransition advTm="1886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方形/長方形 59"/>
          <p:cNvSpPr/>
          <p:nvPr/>
        </p:nvSpPr>
        <p:spPr>
          <a:xfrm>
            <a:off x="214282" y="4543514"/>
            <a:ext cx="8501122" cy="2028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3" name="直線コネクタ 52"/>
          <p:cNvCxnSpPr/>
          <p:nvPr/>
        </p:nvCxnSpPr>
        <p:spPr>
          <a:xfrm>
            <a:off x="10787106" y="450057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357158" y="4543514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z="2000" b="1" dirty="0" smtClean="0"/>
              <a:t> 　</a:t>
            </a:r>
            <a:r>
              <a:rPr lang="ja-JP" altLang="en-US" sz="2400" b="1" dirty="0" smtClean="0"/>
              <a:t>一光子検出能力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Ø"/>
            </a:pPr>
            <a:r>
              <a:rPr kumimoji="1" lang="ja-JP" altLang="en-US" sz="2400" b="1" dirty="0"/>
              <a:t>　</a:t>
            </a:r>
            <a:r>
              <a:rPr kumimoji="1" lang="ja-JP" altLang="en-US" sz="2400" b="1" dirty="0" smtClean="0"/>
              <a:t>磁場耐性</a:t>
            </a:r>
            <a:endParaRPr kumimoji="1" lang="en-US" altLang="ja-JP" sz="2400" b="1" dirty="0" smtClean="0"/>
          </a:p>
          <a:p>
            <a:pPr>
              <a:buFont typeface="Wingdings" pitchFamily="2" charset="2"/>
              <a:buChar char="Ø"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優れた位置分解能</a:t>
            </a:r>
            <a:r>
              <a:rPr lang="en-US" altLang="ja-JP" sz="2400" b="1" dirty="0" smtClean="0"/>
              <a:t>&lt;5mm</a:t>
            </a:r>
          </a:p>
          <a:p>
            <a:pPr>
              <a:buFont typeface="Wingdings" pitchFamily="2" charset="2"/>
              <a:buChar char="Ø"/>
            </a:pPr>
            <a:r>
              <a:rPr lang="ja-JP" altLang="en-US" sz="2400" b="1" dirty="0" smtClean="0"/>
              <a:t>　広い有効面積</a:t>
            </a:r>
            <a:r>
              <a:rPr lang="en-US" altLang="ja-JP" sz="2400" b="1" dirty="0" smtClean="0"/>
              <a:t>(65%)</a:t>
            </a:r>
          </a:p>
          <a:p>
            <a:pPr>
              <a:buFont typeface="Wingdings" pitchFamily="2" charset="2"/>
              <a:buChar char="Ø"/>
            </a:pPr>
            <a:r>
              <a:rPr lang="ja-JP" altLang="en-US" sz="2400" b="1" dirty="0" smtClean="0"/>
              <a:t>　高い量子効率 </a:t>
            </a:r>
            <a:r>
              <a:rPr lang="en-US" altLang="ja-JP" sz="2400" b="1" dirty="0" smtClean="0"/>
              <a:t>(360nm :~32%)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143504" y="512151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z="4000" b="1" u="sng" dirty="0" smtClean="0"/>
              <a:t>中性子耐性</a:t>
            </a:r>
            <a:endParaRPr kumimoji="1" lang="ja-JP" altLang="en-US" sz="4000" b="1" u="sng" dirty="0"/>
          </a:p>
        </p:txBody>
      </p:sp>
      <p:sp>
        <p:nvSpPr>
          <p:cNvPr id="23" name="正方形/長方形 22"/>
          <p:cNvSpPr/>
          <p:nvPr/>
        </p:nvSpPr>
        <p:spPr>
          <a:xfrm>
            <a:off x="285720" y="4472076"/>
            <a:ext cx="4857784" cy="21716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86116" y="454351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確認済み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71472" y="116309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</a:t>
            </a:r>
            <a:r>
              <a:rPr lang="en-US" altLang="ja-JP" sz="4400" b="1" dirty="0" smtClean="0"/>
              <a:t>HAPD</a:t>
            </a:r>
            <a:endParaRPr lang="ja-JP" altLang="en-US" sz="4000" dirty="0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428861" y="314246"/>
            <a:ext cx="614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HG丸ｺﾞｼｯｸM-PRO" pitchFamily="49" charset="-128"/>
              </a:rPr>
              <a:t>Hybrid Avalanche Photo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HG丸ｺﾞｼｯｸM-PRO" pitchFamily="49" charset="-128"/>
              </a:rPr>
              <a:t>Detector</a:t>
            </a:r>
            <a:r>
              <a:rPr lang="ja-JP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HG丸ｺﾞｼｯｸM-PRO" pitchFamily="49" charset="-128"/>
              </a:rPr>
              <a:t> </a:t>
            </a:r>
            <a:r>
              <a:rPr lang="ja-JP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HG丸ｺﾞｼｯｸM-PRO" pitchFamily="49" charset="-128"/>
              </a:rPr>
              <a:t>の開発</a:t>
            </a:r>
            <a:endParaRPr lang="ja-JP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HG丸ｺﾞｼｯｸM-PRO" pitchFamily="49" charset="-128"/>
            </a:endParaRPr>
          </a:p>
        </p:txBody>
      </p:sp>
      <p:sp>
        <p:nvSpPr>
          <p:cNvPr id="28" name="テキスト ボックス 14"/>
          <p:cNvSpPr txBox="1">
            <a:spLocks noChangeArrowheads="1"/>
          </p:cNvSpPr>
          <p:nvPr/>
        </p:nvSpPr>
        <p:spPr bwMode="auto">
          <a:xfrm>
            <a:off x="4143372" y="857232"/>
            <a:ext cx="4500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Trebuchet MS" pitchFamily="34" charset="0"/>
                <a:ea typeface="HG丸ｺﾞｼｯｸM-PRO" pitchFamily="49" charset="-128"/>
              </a:rPr>
              <a:t>特徴：真空管と半導体検出器</a:t>
            </a:r>
            <a:r>
              <a:rPr lang="en-US" altLang="ja-JP" sz="2000" dirty="0" smtClean="0">
                <a:latin typeface="Trebuchet MS" pitchFamily="34" charset="0"/>
                <a:ea typeface="HG丸ｺﾞｼｯｸM-PRO" pitchFamily="49" charset="-128"/>
              </a:rPr>
              <a:t>APD</a:t>
            </a:r>
            <a:r>
              <a:rPr lang="ja-JP" altLang="en-US" sz="2000" dirty="0" smtClean="0">
                <a:latin typeface="Trebuchet MS" pitchFamily="34" charset="0"/>
                <a:ea typeface="HG丸ｺﾞｼｯｸM-PRO" pitchFamily="49" charset="-128"/>
              </a:rPr>
              <a:t>のハ</a:t>
            </a:r>
            <a:endParaRPr lang="en-US" altLang="ja-JP" sz="2000" dirty="0" smtClean="0">
              <a:latin typeface="Trebuchet MS" pitchFamily="34" charset="0"/>
              <a:ea typeface="HG丸ｺﾞｼｯｸM-PRO" pitchFamily="49" charset="-128"/>
            </a:endParaRPr>
          </a:p>
          <a:p>
            <a:r>
              <a:rPr lang="ja-JP" altLang="en-US" sz="2000" dirty="0" smtClean="0">
                <a:latin typeface="Trebuchet MS" pitchFamily="34" charset="0"/>
                <a:ea typeface="HG丸ｺﾞｼｯｸM-PRO" pitchFamily="49" charset="-128"/>
              </a:rPr>
              <a:t>　       イブリッド構造</a:t>
            </a:r>
            <a:endParaRPr lang="ja-JP" altLang="en-US" sz="2000" dirty="0">
              <a:latin typeface="Trebuchet MS" pitchFamily="34" charset="0"/>
              <a:ea typeface="HG丸ｺﾞｼｯｸM-PRO" pitchFamily="49" charset="-128"/>
            </a:endParaRPr>
          </a:p>
        </p:txBody>
      </p:sp>
      <p:pic>
        <p:nvPicPr>
          <p:cNvPr id="29" name="図 28" descr="図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02723"/>
            <a:ext cx="3372281" cy="2408028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4286248" y="2702855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/>
              <a:t>打ち込みゲイン</a:t>
            </a:r>
            <a:endParaRPr lang="en-US" altLang="ja-JP" b="1" dirty="0" smtClean="0"/>
          </a:p>
          <a:p>
            <a:r>
              <a:rPr lang="en-US" altLang="ja-JP" b="1" dirty="0" smtClean="0"/>
              <a:t>     1300~ 1700</a:t>
            </a:r>
            <a:endParaRPr lang="ja-JP" altLang="en-US" b="1" dirty="0"/>
          </a:p>
        </p:txBody>
      </p:sp>
      <p:sp>
        <p:nvSpPr>
          <p:cNvPr id="33" name="正方形/長方形 32"/>
          <p:cNvSpPr/>
          <p:nvPr/>
        </p:nvSpPr>
        <p:spPr>
          <a:xfrm>
            <a:off x="4481490" y="3345797"/>
            <a:ext cx="144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アバランシェ</a:t>
            </a:r>
            <a:endParaRPr lang="en-US" altLang="ja-JP" b="1" dirty="0" smtClean="0"/>
          </a:p>
          <a:p>
            <a:r>
              <a:rPr lang="ja-JP" altLang="en-US" b="1" dirty="0" smtClean="0"/>
              <a:t>ゲイン</a:t>
            </a:r>
            <a:r>
              <a:rPr lang="en-US" altLang="ja-JP" b="1" dirty="0" smtClean="0"/>
              <a:t>~40</a:t>
            </a:r>
            <a:endParaRPr lang="ja-JP" altLang="en-US" b="1" dirty="0"/>
          </a:p>
        </p:txBody>
      </p:sp>
      <p:sp>
        <p:nvSpPr>
          <p:cNvPr id="37" name="右中かっこ 36"/>
          <p:cNvSpPr/>
          <p:nvPr/>
        </p:nvSpPr>
        <p:spPr>
          <a:xfrm>
            <a:off x="3929058" y="2845731"/>
            <a:ext cx="214314" cy="64294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3857620" y="3629961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右矢印 41"/>
          <p:cNvSpPr/>
          <p:nvPr/>
        </p:nvSpPr>
        <p:spPr>
          <a:xfrm>
            <a:off x="6072198" y="3202921"/>
            <a:ext cx="500066" cy="2857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786578" y="2995101"/>
            <a:ext cx="16430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/>
              <a:t>Total </a:t>
            </a:r>
            <a:r>
              <a:rPr lang="ja-JP" altLang="en-US" sz="2000" b="1" dirty="0" smtClean="0"/>
              <a:t>ゲイン</a:t>
            </a:r>
            <a:r>
              <a:rPr lang="en-US" altLang="ja-JP" sz="2000" b="1" dirty="0" smtClean="0"/>
              <a:t>~10</a:t>
            </a:r>
            <a:r>
              <a:rPr lang="en-US" altLang="ja-JP" sz="2000" b="1" baseline="30000" dirty="0" smtClean="0"/>
              <a:t>5</a:t>
            </a:r>
            <a:endParaRPr kumimoji="1" lang="ja-JP" altLang="en-US" sz="2000" b="1" baseline="30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14348" y="3845863"/>
            <a:ext cx="1133484" cy="297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2000" b="1" baseline="300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14348" y="928670"/>
            <a:ext cx="30718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浜松ホトニクスと共同開発</a:t>
            </a:r>
            <a:endParaRPr kumimoji="1" lang="ja-JP" altLang="en-US" sz="2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28596" y="407194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HAPD</a:t>
            </a:r>
            <a:r>
              <a:rPr kumimoji="1" lang="ja-JP" altLang="en-US" sz="2000" b="1" dirty="0" smtClean="0"/>
              <a:t>の性能</a:t>
            </a:r>
            <a:endParaRPr kumimoji="1" lang="ja-JP" altLang="en-US" sz="2000" b="1" dirty="0"/>
          </a:p>
        </p:txBody>
      </p:sp>
      <p:sp>
        <p:nvSpPr>
          <p:cNvPr id="49" name="正方形/長方形 16"/>
          <p:cNvSpPr>
            <a:spLocks noChangeArrowheads="1"/>
          </p:cNvSpPr>
          <p:nvPr/>
        </p:nvSpPr>
        <p:spPr bwMode="auto">
          <a:xfrm>
            <a:off x="4500562" y="1571612"/>
            <a:ext cx="428628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sz="2000" dirty="0" smtClean="0">
                <a:latin typeface="Trebuchet MS" pitchFamily="34" charset="0"/>
                <a:ea typeface="HG丸ｺﾞｼｯｸM-PRO" pitchFamily="49" charset="-128"/>
              </a:rPr>
              <a:t> 読み出し数　　　 </a:t>
            </a:r>
            <a:r>
              <a:rPr lang="en-US" altLang="ja-JP" sz="2000" dirty="0" smtClean="0">
                <a:latin typeface="Trebuchet MS" pitchFamily="34" charset="0"/>
                <a:ea typeface="HG丸ｺﾞｼｯｸM-PRO" pitchFamily="49" charset="-128"/>
              </a:rPr>
              <a:t>144ch</a:t>
            </a:r>
          </a:p>
          <a:p>
            <a:pPr>
              <a:buFont typeface="Wingdings" pitchFamily="2" charset="2"/>
              <a:buChar char="p"/>
            </a:pPr>
            <a:r>
              <a:rPr lang="en-US" altLang="ja-JP" sz="2000" dirty="0" smtClean="0">
                <a:latin typeface="Trebuchet MS" pitchFamily="34" charset="0"/>
                <a:ea typeface="HG丸ｺﾞｼｯｸM-PRO" pitchFamily="49" charset="-128"/>
              </a:rPr>
              <a:t> </a:t>
            </a:r>
            <a:r>
              <a:rPr lang="ja-JP" altLang="en-US" sz="2000" dirty="0" smtClean="0">
                <a:latin typeface="Trebuchet MS" pitchFamily="34" charset="0"/>
                <a:ea typeface="HG丸ｺﾞｼｯｸM-PRO" pitchFamily="49" charset="-128"/>
              </a:rPr>
              <a:t>ピクセルサイズ　 </a:t>
            </a:r>
            <a:r>
              <a:rPr lang="en-US" altLang="ja-JP" sz="2000" dirty="0" smtClean="0">
                <a:latin typeface="Trebuchet MS" pitchFamily="34" charset="0"/>
                <a:ea typeface="HG丸ｺﾞｼｯｸM-PRO" pitchFamily="49" charset="-128"/>
              </a:rPr>
              <a:t>5mm×5mm</a:t>
            </a:r>
          </a:p>
          <a:p>
            <a:pPr>
              <a:buFont typeface="Wingdings" pitchFamily="2" charset="2"/>
              <a:buChar char="p"/>
            </a:pPr>
            <a:r>
              <a:rPr lang="ja-JP" altLang="en-US" sz="2000" dirty="0" smtClean="0">
                <a:latin typeface="Trebuchet MS" pitchFamily="34" charset="0"/>
                <a:ea typeface="HG丸ｺﾞｼｯｸM-PRO" pitchFamily="49" charset="-128"/>
              </a:rPr>
              <a:t> 光電面　</a:t>
            </a:r>
            <a:r>
              <a:rPr lang="en-US" altLang="ja-JP" sz="2000" dirty="0">
                <a:latin typeface="Trebuchet MS" pitchFamily="34" charset="0"/>
                <a:ea typeface="HG丸ｺﾞｼｯｸM-PRO" pitchFamily="49" charset="-128"/>
              </a:rPr>
              <a:t> </a:t>
            </a:r>
            <a:r>
              <a:rPr lang="en-US" altLang="ja-JP" sz="2000" dirty="0" smtClean="0">
                <a:latin typeface="Trebuchet MS" pitchFamily="34" charset="0"/>
                <a:ea typeface="HG丸ｺﾞｼｯｸM-PRO" pitchFamily="49" charset="-128"/>
              </a:rPr>
              <a:t>             Super </a:t>
            </a:r>
            <a:r>
              <a:rPr lang="en-US" altLang="ja-JP" sz="2000" dirty="0" err="1" smtClean="0">
                <a:latin typeface="Trebuchet MS" pitchFamily="34" charset="0"/>
                <a:ea typeface="HG丸ｺﾞｼｯｸM-PRO" pitchFamily="49" charset="-128"/>
              </a:rPr>
              <a:t>Bialkali</a:t>
            </a:r>
            <a:endParaRPr lang="ja-JP" altLang="en-US" sz="2000" dirty="0">
              <a:latin typeface="Trebuchet MS" pitchFamily="34" charset="0"/>
              <a:ea typeface="HG丸ｺﾞｼｯｸM-PRO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0034" y="321468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~</a:t>
            </a:r>
            <a:r>
              <a:rPr kumimoji="1" lang="en-US" altLang="ja-JP" b="1" dirty="0" smtClean="0"/>
              <a:t>-8kv</a:t>
            </a:r>
            <a:endParaRPr kumimoji="1" lang="ja-JP" altLang="en-US" b="1" dirty="0"/>
          </a:p>
        </p:txBody>
      </p:sp>
      <p:sp>
        <p:nvSpPr>
          <p:cNvPr id="31" name="日付プレースホルダ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41" name="スライド番号プレースホル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ransition advTm="5397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3" cstate="print"/>
          <a:srcRect t="3688" b="12295"/>
          <a:stretch>
            <a:fillRect/>
          </a:stretch>
        </p:blipFill>
        <p:spPr bwMode="auto">
          <a:xfrm>
            <a:off x="74595" y="2143116"/>
            <a:ext cx="9069405" cy="350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タイトル 1"/>
          <p:cNvSpPr txBox="1">
            <a:spLocks/>
          </p:cNvSpPr>
          <p:nvPr/>
        </p:nvSpPr>
        <p:spPr>
          <a:xfrm>
            <a:off x="285720" y="71438"/>
            <a:ext cx="8643938" cy="5714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dirty="0" smtClean="0">
                <a:latin typeface="+mj-lt"/>
                <a:ea typeface="+mj-ea"/>
                <a:cs typeface="+mj-cs"/>
              </a:rPr>
              <a:t>HAPD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に対する中性子の影響</a:t>
            </a:r>
            <a:endParaRPr lang="ja-JP" alt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51520" y="5805264"/>
            <a:ext cx="87119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500" b="1" u="sng" dirty="0" smtClean="0">
                <a:solidFill>
                  <a:srgbClr val="0070C0"/>
                </a:solidFill>
                <a:latin typeface="Calibri" pitchFamily="34" charset="0"/>
              </a:rPr>
              <a:t>BelleⅡ10</a:t>
            </a:r>
            <a:r>
              <a:rPr lang="ja-JP" altLang="en-US" sz="2500" b="1" u="sng" dirty="0" smtClean="0">
                <a:solidFill>
                  <a:srgbClr val="0070C0"/>
                </a:solidFill>
                <a:latin typeface="Calibri" pitchFamily="34" charset="0"/>
              </a:rPr>
              <a:t>年間では、</a:t>
            </a:r>
            <a:r>
              <a:rPr lang="en-US" altLang="ja-JP" sz="2500" b="1" u="sng" dirty="0" smtClean="0">
                <a:solidFill>
                  <a:srgbClr val="0070C0"/>
                </a:solidFill>
                <a:latin typeface="+mn-ea"/>
              </a:rPr>
              <a:t>1x10</a:t>
            </a:r>
            <a:r>
              <a:rPr lang="en-US" altLang="ja-JP" sz="2500" b="1" u="sng" baseline="30000" dirty="0" smtClean="0">
                <a:solidFill>
                  <a:srgbClr val="0070C0"/>
                </a:solidFill>
                <a:latin typeface="+mn-ea"/>
              </a:rPr>
              <a:t>12 </a:t>
            </a:r>
            <a:r>
              <a:rPr lang="en-US" altLang="ja-JP" sz="2500" b="1" u="sng" dirty="0" smtClean="0">
                <a:solidFill>
                  <a:srgbClr val="0070C0"/>
                </a:solidFill>
                <a:latin typeface="+mn-ea"/>
              </a:rPr>
              <a:t>[neutron/cm</a:t>
            </a:r>
            <a:r>
              <a:rPr lang="en-US" altLang="ja-JP" sz="2500" b="1" u="sng" baseline="30000" dirty="0" smtClean="0">
                <a:solidFill>
                  <a:srgbClr val="0070C0"/>
                </a:solidFill>
                <a:latin typeface="+mn-ea"/>
              </a:rPr>
              <a:t>2</a:t>
            </a:r>
            <a:r>
              <a:rPr lang="en-US" altLang="ja-JP" sz="2500" b="1" u="sng" dirty="0" smtClean="0">
                <a:solidFill>
                  <a:srgbClr val="0070C0"/>
                </a:solidFill>
                <a:latin typeface="+mn-ea"/>
              </a:rPr>
              <a:t>]</a:t>
            </a:r>
            <a:r>
              <a:rPr lang="ja-JP" altLang="en-US" sz="2500" b="1" u="sng" dirty="0" smtClean="0">
                <a:solidFill>
                  <a:srgbClr val="0070C0"/>
                </a:solidFill>
                <a:latin typeface="+mn-ea"/>
              </a:rPr>
              <a:t>の中性子耐性が必要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8596" y="642918"/>
            <a:ext cx="83582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500" dirty="0" smtClean="0"/>
              <a:t>　</a:t>
            </a:r>
            <a:r>
              <a:rPr kumimoji="1" lang="en-US" altLang="ja-JP" sz="2500" dirty="0" err="1" smtClean="0"/>
              <a:t>Radiative</a:t>
            </a:r>
            <a:r>
              <a:rPr kumimoji="1" lang="en-US" altLang="ja-JP" sz="2500" dirty="0" smtClean="0"/>
              <a:t> </a:t>
            </a:r>
            <a:r>
              <a:rPr kumimoji="1" lang="en-US" altLang="ja-JP" sz="2500" dirty="0" err="1" smtClean="0"/>
              <a:t>bhabha</a:t>
            </a:r>
            <a:r>
              <a:rPr lang="ja-JP" altLang="en-US" sz="2500" dirty="0" smtClean="0"/>
              <a:t>散乱により、</a:t>
            </a:r>
            <a:r>
              <a:rPr lang="en-US" altLang="ja-JP" sz="2500" dirty="0" smtClean="0"/>
              <a:t>γ</a:t>
            </a:r>
            <a:r>
              <a:rPr lang="ja-JP" altLang="en-US" sz="2500" dirty="0" smtClean="0"/>
              <a:t>線が発生</a:t>
            </a:r>
            <a:endParaRPr lang="en-US" altLang="ja-JP" sz="25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500" dirty="0" smtClean="0"/>
              <a:t>　</a:t>
            </a:r>
            <a:r>
              <a:rPr lang="en-US" altLang="ja-JP" sz="2500" dirty="0" smtClean="0"/>
              <a:t>γ</a:t>
            </a:r>
            <a:r>
              <a:rPr lang="ja-JP" altLang="en-US" sz="2500" dirty="0" smtClean="0"/>
              <a:t>線がビームラインやマグネットに衝突する</a:t>
            </a:r>
            <a:endParaRPr lang="en-US" altLang="ja-JP" sz="25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500" dirty="0" smtClean="0"/>
              <a:t>　そこで中性子が発生し、検出器に飛来する</a:t>
            </a:r>
            <a:endParaRPr kumimoji="1" lang="ja-JP" altLang="en-US" sz="2500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  <p:transition advTm="6928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85720" y="71438"/>
            <a:ext cx="8643938" cy="5714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dirty="0" smtClean="0">
                <a:latin typeface="+mj-lt"/>
                <a:ea typeface="+mj-ea"/>
                <a:cs typeface="+mj-cs"/>
              </a:rPr>
              <a:t>HAPD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に対する中性子の影響</a:t>
            </a:r>
            <a:endParaRPr lang="ja-JP" alt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6149" name="テキスト ボックス 7"/>
          <p:cNvSpPr txBox="1">
            <a:spLocks noChangeArrowheads="1"/>
          </p:cNvSpPr>
          <p:nvPr/>
        </p:nvSpPr>
        <p:spPr bwMode="auto">
          <a:xfrm>
            <a:off x="214346" y="1428736"/>
            <a:ext cx="88582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700" dirty="0" smtClean="0">
                <a:latin typeface="Calibri" pitchFamily="34" charset="0"/>
              </a:rPr>
              <a:t>損傷</a:t>
            </a:r>
            <a:r>
              <a:rPr lang="ja-JP" altLang="en-US" sz="2700" dirty="0">
                <a:latin typeface="Calibri" pitchFamily="34" charset="0"/>
              </a:rPr>
              <a:t>に</a:t>
            </a:r>
            <a:r>
              <a:rPr lang="ja-JP" altLang="en-US" sz="2700" dirty="0" smtClean="0">
                <a:latin typeface="Calibri" pitchFamily="34" charset="0"/>
              </a:rPr>
              <a:t>よってＳｉのバンドギャップ中に</a:t>
            </a:r>
            <a:r>
              <a:rPr lang="ja-JP" altLang="en-US" sz="2700" dirty="0">
                <a:latin typeface="Calibri" pitchFamily="34" charset="0"/>
              </a:rPr>
              <a:t>新しい準位が形成</a:t>
            </a:r>
          </a:p>
        </p:txBody>
      </p:sp>
      <p:sp>
        <p:nvSpPr>
          <p:cNvPr id="9" name="下矢印 8"/>
          <p:cNvSpPr/>
          <p:nvPr/>
        </p:nvSpPr>
        <p:spPr>
          <a:xfrm>
            <a:off x="2357422" y="1928802"/>
            <a:ext cx="357190" cy="50006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00034" y="2500306"/>
            <a:ext cx="4357718" cy="16430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b="1" dirty="0" smtClean="0">
                <a:solidFill>
                  <a:schemeClr val="tx1"/>
                </a:solidFill>
                <a:latin typeface="Calibri" pitchFamily="34" charset="0"/>
              </a:rPr>
              <a:t>熱励起されるキャリアが増加し、ノイズ源である漏れ電流が増大する</a:t>
            </a:r>
            <a:endParaRPr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8596" y="714356"/>
            <a:ext cx="250033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半導体への影響</a:t>
            </a:r>
            <a:endParaRPr kumimoji="1" lang="ja-JP" altLang="en-US" sz="2400" dirty="0"/>
          </a:p>
        </p:txBody>
      </p:sp>
      <p:grpSp>
        <p:nvGrpSpPr>
          <p:cNvPr id="2" name="グループ化 26"/>
          <p:cNvGrpSpPr/>
          <p:nvPr/>
        </p:nvGrpSpPr>
        <p:grpSpPr>
          <a:xfrm>
            <a:off x="5286380" y="2441010"/>
            <a:ext cx="3429024" cy="2916816"/>
            <a:chOff x="5627467" y="4286280"/>
            <a:chExt cx="2873622" cy="1928802"/>
          </a:xfrm>
        </p:grpSpPr>
        <p:grpSp>
          <p:nvGrpSpPr>
            <p:cNvPr id="3" name="グループ化 85"/>
            <p:cNvGrpSpPr/>
            <p:nvPr/>
          </p:nvGrpSpPr>
          <p:grpSpPr>
            <a:xfrm>
              <a:off x="5627467" y="4286280"/>
              <a:ext cx="2873622" cy="1928802"/>
              <a:chOff x="5413154" y="3071834"/>
              <a:chExt cx="2873622" cy="1928802"/>
            </a:xfrm>
          </p:grpSpPr>
          <p:pic>
            <p:nvPicPr>
              <p:cNvPr id="28" name="Picture 5" descr="chipD_ch22.gif                                                 001B4259Macintosh HD                   BE96937D: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13154" y="3071834"/>
                <a:ext cx="2873622" cy="1928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テキスト ボックス 28"/>
              <p:cNvSpPr txBox="1"/>
              <p:nvPr/>
            </p:nvSpPr>
            <p:spPr>
              <a:xfrm>
                <a:off x="7072330" y="4000503"/>
                <a:ext cx="12144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S/N&gt;10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6429388" y="4500570"/>
              <a:ext cx="857256" cy="264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 smtClean="0"/>
                <a:t>ノイズ</a:t>
              </a:r>
              <a:endParaRPr kumimoji="1" lang="ja-JP" altLang="en-US" sz="2000" b="1" dirty="0"/>
            </a:p>
          </p:txBody>
        </p:sp>
        <p:cxnSp>
          <p:nvCxnSpPr>
            <p:cNvPr id="25" name="直線矢印コネクタ 24"/>
            <p:cNvCxnSpPr>
              <a:stCxn id="24" idx="1"/>
            </p:cNvCxnSpPr>
            <p:nvPr/>
          </p:nvCxnSpPr>
          <p:spPr>
            <a:xfrm rot="10800000" flipV="1">
              <a:off x="6215074" y="4632859"/>
              <a:ext cx="214314" cy="2963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7000892" y="4929198"/>
              <a:ext cx="928694" cy="264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1</a:t>
              </a:r>
              <a:r>
                <a:rPr kumimoji="1" lang="ja-JP" altLang="en-US" sz="2000" b="1" dirty="0" smtClean="0"/>
                <a:t>光電子</a:t>
              </a:r>
              <a:endParaRPr kumimoji="1" lang="ja-JP" altLang="en-US" sz="2000" b="1" dirty="0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rot="5400000">
              <a:off x="6850535" y="5215517"/>
              <a:ext cx="292665" cy="1348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正方形/長方形 30"/>
          <p:cNvSpPr/>
          <p:nvPr/>
        </p:nvSpPr>
        <p:spPr>
          <a:xfrm>
            <a:off x="3214678" y="642918"/>
            <a:ext cx="5431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中性子と結晶格子中の</a:t>
            </a:r>
            <a:r>
              <a:rPr lang="en-US" altLang="ja-JP" dirty="0" smtClean="0"/>
              <a:t>Si</a:t>
            </a:r>
            <a:r>
              <a:rPr lang="ja-JP" altLang="en-US" dirty="0" smtClean="0"/>
              <a:t>原子核との弾性散乱によって</a:t>
            </a:r>
            <a:endParaRPr lang="en-US" altLang="ja-JP" dirty="0" smtClean="0"/>
          </a:p>
          <a:p>
            <a:r>
              <a:rPr lang="ja-JP" altLang="en-US" b="1" dirty="0" smtClean="0"/>
              <a:t>格子欠陥が生じる</a:t>
            </a:r>
            <a:endParaRPr lang="ja-JP" altLang="en-US" b="1" dirty="0"/>
          </a:p>
        </p:txBody>
      </p:sp>
      <p:sp>
        <p:nvSpPr>
          <p:cNvPr id="32" name="正方形/長方形 31"/>
          <p:cNvSpPr/>
          <p:nvPr/>
        </p:nvSpPr>
        <p:spPr>
          <a:xfrm>
            <a:off x="5525178" y="2028758"/>
            <a:ext cx="2690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/>
              <a:t>一光電子に対する応答</a:t>
            </a:r>
            <a:endParaRPr lang="ja-JP" altLang="en-US" sz="2000" b="1" dirty="0"/>
          </a:p>
        </p:txBody>
      </p:sp>
      <p:sp>
        <p:nvSpPr>
          <p:cNvPr id="33" name="正方形/長方形 32"/>
          <p:cNvSpPr/>
          <p:nvPr/>
        </p:nvSpPr>
        <p:spPr>
          <a:xfrm>
            <a:off x="428596" y="4429132"/>
            <a:ext cx="5020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/>
              <a:t>一光子検出能力の悪化が予想される</a:t>
            </a:r>
            <a:endParaRPr lang="ja-JP" altLang="en-US" sz="2400" dirty="0"/>
          </a:p>
        </p:txBody>
      </p:sp>
      <p:sp>
        <p:nvSpPr>
          <p:cNvPr id="30" name="正方形/長方形 29"/>
          <p:cNvSpPr/>
          <p:nvPr/>
        </p:nvSpPr>
        <p:spPr>
          <a:xfrm>
            <a:off x="214282" y="5500702"/>
            <a:ext cx="875020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28596" y="5143512"/>
            <a:ext cx="4857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中性子損傷によって増加するショットノイズ</a:t>
            </a:r>
            <a:r>
              <a:rPr lang="en-US" altLang="ja-JP" dirty="0" err="1" smtClean="0"/>
              <a:t>σ</a:t>
            </a:r>
            <a:r>
              <a:rPr lang="en-US" altLang="ja-JP" baseline="-25000" dirty="0" err="1" smtClean="0"/>
              <a:t>shot</a:t>
            </a:r>
            <a:endParaRPr lang="en-US" altLang="ja-JP" dirty="0" smtClean="0"/>
          </a:p>
        </p:txBody>
      </p:sp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285720" y="5572140"/>
          <a:ext cx="2786092" cy="561077"/>
        </p:xfrm>
        <a:graphic>
          <a:graphicData uri="http://schemas.openxmlformats.org/presentationml/2006/ole">
            <p:oleObj spid="_x0000_s2050" name="数式" r:id="rId4" imgW="1180800" imgH="253800" progId="Equation.3">
              <p:embed/>
            </p:oleObj>
          </a:graphicData>
        </a:graphic>
      </p:graphicFrame>
      <p:sp>
        <p:nvSpPr>
          <p:cNvPr id="36" name="テキスト ボックス 35"/>
          <p:cNvSpPr txBox="1"/>
          <p:nvPr/>
        </p:nvSpPr>
        <p:spPr>
          <a:xfrm>
            <a:off x="3040264" y="566124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i="1" dirty="0" smtClean="0">
                <a:latin typeface="+mn-ea"/>
              </a:rPr>
              <a:t> </a:t>
            </a:r>
            <a:r>
              <a:rPr lang="en-US" altLang="ja-JP" sz="2000" i="1" dirty="0" smtClean="0"/>
              <a:t>I </a:t>
            </a:r>
            <a:r>
              <a:rPr lang="ja-JP" altLang="en-US" sz="2000" dirty="0" smtClean="0"/>
              <a:t>：漏れ電流　</a:t>
            </a:r>
            <a:r>
              <a:rPr lang="en-US" altLang="ja-JP" sz="2000" i="1" dirty="0" smtClean="0"/>
              <a:t>G 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Avalanche gain</a:t>
            </a:r>
            <a:r>
              <a:rPr lang="ja-JP" altLang="en-US" sz="2000" dirty="0" smtClean="0"/>
              <a:t>　</a:t>
            </a:r>
            <a:r>
              <a:rPr lang="en-US" altLang="ja-JP" sz="2000" i="1" dirty="0" err="1" smtClean="0"/>
              <a:t>Δt</a:t>
            </a:r>
            <a:r>
              <a:rPr lang="en-US" altLang="ja-JP" sz="2000" i="1" dirty="0" smtClean="0"/>
              <a:t> </a:t>
            </a:r>
            <a:r>
              <a:rPr lang="ja-JP" altLang="en-US" sz="2000" dirty="0" smtClean="0"/>
              <a:t>： ピーキングタイム　　</a:t>
            </a:r>
            <a:endParaRPr kumimoji="1" lang="en-US" altLang="ja-JP" sz="2000" dirty="0" smtClean="0"/>
          </a:p>
        </p:txBody>
      </p:sp>
      <p:sp>
        <p:nvSpPr>
          <p:cNvPr id="37" name="日付プレースホルダ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38" name="スライド番号プレースホルダ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ransition advTm="5026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5643570" y="1214422"/>
            <a:ext cx="2857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弥生の中性子</a:t>
            </a:r>
            <a:r>
              <a:rPr lang="ja-JP" altLang="en-US" b="1" dirty="0" smtClean="0"/>
              <a:t>ス</a:t>
            </a:r>
            <a:r>
              <a:rPr kumimoji="1" lang="ja-JP" altLang="en-US" b="1" dirty="0" smtClean="0"/>
              <a:t>ペクト</a:t>
            </a:r>
            <a:r>
              <a:rPr lang="ja-JP" altLang="en-US" b="1" dirty="0" smtClean="0"/>
              <a:t>ル</a:t>
            </a:r>
            <a:endParaRPr kumimoji="1" lang="en-US" altLang="ja-JP" b="1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2" y="-24"/>
            <a:ext cx="9144032" cy="571504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HAPD</a:t>
            </a:r>
            <a:r>
              <a:rPr lang="ja-JP" altLang="en-US" sz="3200" dirty="0" smtClean="0"/>
              <a:t>の中性子の照射試験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438" y="428604"/>
            <a:ext cx="781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原子炉　</a:t>
            </a:r>
            <a:r>
              <a:rPr lang="en-US" altLang="ja-JP" sz="2400" b="1" dirty="0" smtClean="0"/>
              <a:t>『</a:t>
            </a:r>
            <a:r>
              <a:rPr lang="ja-JP" altLang="en-US" sz="2400" b="1" dirty="0" smtClean="0"/>
              <a:t>弥生</a:t>
            </a:r>
            <a:r>
              <a:rPr lang="en-US" altLang="ja-JP" sz="2400" b="1" dirty="0" smtClean="0"/>
              <a:t>』</a:t>
            </a: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2009</a:t>
            </a:r>
            <a:r>
              <a:rPr lang="ja-JP" altLang="en-US" sz="2400" b="1" dirty="0" smtClean="0"/>
              <a:t>年</a:t>
            </a:r>
            <a:r>
              <a:rPr lang="en-US" altLang="ja-JP" sz="2400" b="1" dirty="0" smtClean="0"/>
              <a:t>10</a:t>
            </a:r>
            <a:r>
              <a:rPr lang="ja-JP" altLang="en-US" sz="2400" b="1" dirty="0" smtClean="0"/>
              <a:t>月、</a:t>
            </a:r>
            <a:r>
              <a:rPr lang="en-US" altLang="ja-JP" sz="2400" b="1" dirty="0" smtClean="0"/>
              <a:t>2010</a:t>
            </a:r>
            <a:r>
              <a:rPr lang="ja-JP" altLang="en-US" sz="2400" b="1" dirty="0" smtClean="0"/>
              <a:t>年</a:t>
            </a:r>
            <a:r>
              <a:rPr lang="en-US" altLang="ja-JP" sz="2400" b="1" dirty="0" smtClean="0"/>
              <a:t>1</a:t>
            </a:r>
            <a:r>
              <a:rPr lang="ja-JP" altLang="en-US" sz="2400" b="1" dirty="0" smtClean="0"/>
              <a:t>月　実施</a:t>
            </a:r>
            <a:endParaRPr lang="en-US" altLang="ja-JP" sz="2400" b="1" dirty="0" smtClean="0"/>
          </a:p>
        </p:txBody>
      </p:sp>
      <p:sp>
        <p:nvSpPr>
          <p:cNvPr id="22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428736"/>
            <a:ext cx="4857784" cy="2792352"/>
          </a:xfrm>
        </p:spPr>
        <p:txBody>
          <a:bodyPr>
            <a:noAutofit/>
          </a:bodyPr>
          <a:lstStyle/>
          <a:p>
            <a:r>
              <a:rPr kumimoji="1" lang="ja-JP" altLang="en-US" sz="2400" b="1" dirty="0" smtClean="0"/>
              <a:t>照</a:t>
            </a:r>
            <a:endParaRPr kumimoji="1" lang="en-US" altLang="ja-JP" sz="2400" b="1" dirty="0" smtClean="0"/>
          </a:p>
          <a:p>
            <a:pPr>
              <a:buNone/>
            </a:pPr>
            <a:r>
              <a:rPr lang="en-US" altLang="ja-JP" sz="2400" b="1" dirty="0" smtClean="0"/>
              <a:t> </a:t>
            </a: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 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0.5x10</a:t>
            </a:r>
            <a:r>
              <a:rPr lang="en-US" altLang="ja-JP" sz="2400" b="1" baseline="30000" dirty="0" smtClean="0"/>
              <a:t>11</a:t>
            </a:r>
            <a:r>
              <a:rPr lang="en-US" altLang="ja-JP" sz="2400" b="1" dirty="0" smtClean="0"/>
              <a:t> ~</a:t>
            </a:r>
            <a:r>
              <a:rPr lang="en-US" altLang="ja-JP" sz="2400" b="1" dirty="0" smtClean="0"/>
              <a:t>5x10</a:t>
            </a:r>
            <a:r>
              <a:rPr lang="en-US" altLang="ja-JP" sz="2400" b="1" baseline="30000" dirty="0" smtClean="0"/>
              <a:t>11   </a:t>
            </a:r>
            <a:r>
              <a:rPr lang="en-US" altLang="ja-JP" sz="2400" b="1" dirty="0" smtClean="0"/>
              <a:t>[neutron/cm</a:t>
            </a:r>
            <a:r>
              <a:rPr lang="en-US" altLang="ja-JP" sz="2400" b="1" baseline="30000" dirty="0" smtClean="0"/>
              <a:t>2</a:t>
            </a:r>
            <a:r>
              <a:rPr lang="en-US" altLang="ja-JP" sz="2400" b="1" dirty="0" smtClean="0"/>
              <a:t>]</a:t>
            </a:r>
          </a:p>
          <a:p>
            <a:pPr>
              <a:buNone/>
            </a:pPr>
            <a:r>
              <a:rPr lang="ja-JP" altLang="en-US" sz="2400" b="1" dirty="0" smtClean="0"/>
              <a:t>⇒</a:t>
            </a:r>
            <a:r>
              <a:rPr kumimoji="1" lang="en-US" altLang="ja-JP" sz="2400" b="1" dirty="0" smtClean="0"/>
              <a:t> </a:t>
            </a:r>
            <a:r>
              <a:rPr lang="ja-JP" altLang="en-US" sz="2400" b="1" dirty="0" smtClean="0"/>
              <a:t> </a:t>
            </a:r>
            <a:r>
              <a:rPr kumimoji="1" lang="en-US" altLang="ja-JP" sz="2400" b="1" dirty="0" err="1" smtClean="0"/>
              <a:t>BelleⅡ</a:t>
            </a:r>
            <a:r>
              <a:rPr lang="ja-JP" altLang="en-US" sz="2400" b="1" dirty="0" smtClean="0"/>
              <a:t> 半年～</a:t>
            </a:r>
            <a:r>
              <a:rPr lang="en-US" altLang="ja-JP" sz="2400" b="1" dirty="0" smtClean="0"/>
              <a:t>5</a:t>
            </a:r>
            <a:r>
              <a:rPr lang="ja-JP" altLang="en-US" sz="2400" b="1" dirty="0" smtClean="0"/>
              <a:t>年に相当</a:t>
            </a:r>
            <a:endParaRPr lang="en-US" altLang="ja-JP" sz="2400" b="1" dirty="0" smtClean="0"/>
          </a:p>
          <a:p>
            <a:pPr>
              <a:buNone/>
            </a:pPr>
            <a:endParaRPr lang="en-US" altLang="ja-JP" sz="800" b="1" dirty="0" smtClean="0"/>
          </a:p>
          <a:p>
            <a:r>
              <a:rPr lang="ja-JP" altLang="en-US" sz="2400" b="1" dirty="0" smtClean="0"/>
              <a:t>測定項目</a:t>
            </a:r>
            <a:endParaRPr lang="en-US" altLang="ja-JP" sz="2400" b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ja-JP" altLang="en-US" sz="2400" b="1" dirty="0" smtClean="0"/>
              <a:t>漏れ電流　</a:t>
            </a:r>
            <a:r>
              <a:rPr lang="en-US" altLang="ja-JP" sz="2400" b="1" dirty="0" smtClean="0"/>
              <a:t>2.</a:t>
            </a:r>
            <a:r>
              <a:rPr lang="ja-JP" altLang="en-US" sz="2400" b="1" dirty="0" smtClean="0"/>
              <a:t>ノイズの増加量</a:t>
            </a:r>
            <a:endParaRPr lang="en-US" altLang="ja-JP" sz="2400" b="1" dirty="0" smtClean="0"/>
          </a:p>
          <a:p>
            <a:pPr marL="857250" lvl="1" indent="-457200">
              <a:buNone/>
            </a:pPr>
            <a:r>
              <a:rPr lang="en-US" altLang="ja-JP" sz="2400" b="1" dirty="0" smtClean="0"/>
              <a:t>3.    Single photon</a:t>
            </a:r>
            <a:r>
              <a:rPr lang="ja-JP" altLang="en-US" sz="2400" b="1" dirty="0" smtClean="0"/>
              <a:t>応答</a:t>
            </a:r>
            <a:endParaRPr kumimoji="1" lang="ja-JP" altLang="en-US" b="1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7983" y="1571636"/>
            <a:ext cx="4093173" cy="2857496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642910" y="1428736"/>
            <a:ext cx="1112805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ja-JP" altLang="en-US" sz="2400" b="1" dirty="0" smtClean="0"/>
              <a:t>照射量</a:t>
            </a:r>
            <a:endParaRPr lang="en-US" altLang="ja-JP" sz="2400" b="1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642910" y="2857496"/>
            <a:ext cx="1422184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ja-JP" altLang="en-US" sz="2400" b="1" dirty="0" smtClean="0"/>
              <a:t>測定項目</a:t>
            </a:r>
            <a:endParaRPr lang="en-US" altLang="ja-JP" sz="2400" b="1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71406" y="857232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u="sng" dirty="0" smtClean="0"/>
              <a:t>0.1MeV</a:t>
            </a:r>
            <a:r>
              <a:rPr lang="ja-JP" altLang="en-US" sz="2400" u="sng" dirty="0" smtClean="0"/>
              <a:t>以上のエネルギーをもつ高速中性子を照射</a:t>
            </a:r>
            <a:endParaRPr lang="ja-JP" altLang="en-US" sz="2400" u="sng" dirty="0"/>
          </a:p>
        </p:txBody>
      </p:sp>
      <p:pic>
        <p:nvPicPr>
          <p:cNvPr id="14" name="Picture 2" descr="C:\Users\imamura\Desktop\20100128-Yayoi\img_0892.jpg"/>
          <p:cNvPicPr>
            <a:picLocks noChangeAspect="1" noChangeArrowheads="1"/>
          </p:cNvPicPr>
          <p:nvPr/>
        </p:nvPicPr>
        <p:blipFill>
          <a:blip r:embed="rId3" cstate="print"/>
          <a:srcRect b="6977"/>
          <a:stretch>
            <a:fillRect/>
          </a:stretch>
        </p:blipFill>
        <p:spPr bwMode="auto">
          <a:xfrm>
            <a:off x="0" y="4369213"/>
            <a:ext cx="3857620" cy="2488787"/>
          </a:xfrm>
          <a:prstGeom prst="rect">
            <a:avLst/>
          </a:prstGeom>
          <a:noFill/>
        </p:spPr>
      </p:pic>
      <p:grpSp>
        <p:nvGrpSpPr>
          <p:cNvPr id="3" name="グループ化 17"/>
          <p:cNvGrpSpPr/>
          <p:nvPr/>
        </p:nvGrpSpPr>
        <p:grpSpPr>
          <a:xfrm>
            <a:off x="4357686" y="4429108"/>
            <a:ext cx="3071834" cy="2428892"/>
            <a:chOff x="2214546" y="2071678"/>
            <a:chExt cx="3071834" cy="2428892"/>
          </a:xfrm>
        </p:grpSpPr>
        <p:sp>
          <p:nvSpPr>
            <p:cNvPr id="17" name="四角形吹き出し 16"/>
            <p:cNvSpPr/>
            <p:nvPr/>
          </p:nvSpPr>
          <p:spPr>
            <a:xfrm>
              <a:off x="2214546" y="2071678"/>
              <a:ext cx="3071834" cy="2428892"/>
            </a:xfrm>
            <a:prstGeom prst="wedgeRectCallout">
              <a:avLst>
                <a:gd name="adj1" fmla="val -122165"/>
                <a:gd name="adj2" fmla="val -26672"/>
              </a:avLst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5778" name="Picture 2" descr="C:\Users\imamura\Desktop\SANY003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5984" y="2143116"/>
              <a:ext cx="2952771" cy="2286016"/>
            </a:xfrm>
            <a:prstGeom prst="rect">
              <a:avLst/>
            </a:prstGeom>
            <a:noFill/>
          </p:spPr>
        </p:pic>
      </p:grp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ransition advTm="4040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1285852" y="142852"/>
            <a:ext cx="2286016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漏れ電流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4282" y="4286256"/>
            <a:ext cx="53578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000" dirty="0" smtClean="0"/>
              <a:t>　</a:t>
            </a:r>
            <a:r>
              <a:rPr lang="ja-JP" altLang="en-US" sz="2400" b="1" dirty="0" smtClean="0"/>
              <a:t> 照射量に比例して漏れ電流の増加量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　　　</a:t>
            </a:r>
            <a:endParaRPr kumimoji="1" lang="en-US" altLang="ja-JP" sz="2400" b="1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400" b="1" dirty="0" smtClean="0"/>
              <a:t>　ノイズの増加により、一光子検出能力</a:t>
            </a:r>
            <a:endParaRPr lang="en-US" altLang="ja-JP" sz="2400" b="1" dirty="0" smtClean="0"/>
          </a:p>
          <a:p>
            <a:r>
              <a:rPr lang="en-US" altLang="ja-JP" sz="2400" b="1" dirty="0" smtClean="0"/>
              <a:t>    </a:t>
            </a:r>
            <a:r>
              <a:rPr lang="ja-JP" altLang="en-US" sz="2400" b="1" dirty="0" smtClean="0"/>
              <a:t>の悪化が確認された</a:t>
            </a:r>
            <a:r>
              <a:rPr lang="ja-JP" altLang="en-US" sz="2400" dirty="0" smtClean="0"/>
              <a:t>。</a:t>
            </a:r>
            <a:r>
              <a:rPr lang="en-US" altLang="ja-JP" sz="2400" dirty="0" smtClean="0"/>
              <a:t> </a:t>
            </a:r>
          </a:p>
          <a:p>
            <a:r>
              <a:rPr lang="ja-JP" altLang="en-US" sz="2800" dirty="0" smtClean="0"/>
              <a:t>⇒このままでは使用出来ない。</a:t>
            </a:r>
            <a:endParaRPr lang="en-US" altLang="ja-JP" sz="2800" dirty="0" smtClean="0"/>
          </a:p>
          <a:p>
            <a:r>
              <a:rPr lang="ja-JP" altLang="en-US" sz="2800" dirty="0" smtClean="0"/>
              <a:t>　 ノイズを減らす必要がある　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　</a:t>
            </a:r>
            <a:r>
              <a:rPr lang="ja-JP" altLang="en-US" sz="2400" dirty="0" smtClean="0"/>
              <a:t>　</a:t>
            </a:r>
            <a:endParaRPr kumimoji="1" lang="en-US" altLang="ja-JP" sz="24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5286380" y="142852"/>
            <a:ext cx="3357586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Single photon </a:t>
            </a:r>
            <a:r>
              <a:rPr lang="ja-JP" altLang="en-US" sz="2800" dirty="0" smtClean="0">
                <a:solidFill>
                  <a:schemeClr val="tx1"/>
                </a:solidFill>
              </a:rPr>
              <a:t>応答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グラフ 5"/>
          <p:cNvGraphicFramePr/>
          <p:nvPr/>
        </p:nvGraphicFramePr>
        <p:xfrm>
          <a:off x="357158" y="500042"/>
          <a:ext cx="457203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グループ化 6"/>
          <p:cNvGrpSpPr/>
          <p:nvPr/>
        </p:nvGrpSpPr>
        <p:grpSpPr>
          <a:xfrm>
            <a:off x="4786314" y="714356"/>
            <a:ext cx="4357686" cy="2857520"/>
            <a:chOff x="-481590" y="1643050"/>
            <a:chExt cx="4336013" cy="2930790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-481590" y="1643050"/>
              <a:ext cx="4336013" cy="69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</a:rPr>
                <a:t>照射前</a:t>
              </a:r>
              <a:endParaRPr kumimoji="1" lang="en-US" altLang="ja-JP" sz="20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kumimoji="1" lang="en-US" altLang="ja-JP" dirty="0" smtClean="0"/>
                <a:t>Peaking time:1μsec, HV</a:t>
              </a:r>
              <a:r>
                <a:rPr kumimoji="1" lang="ja-JP" altLang="en-US" dirty="0" smtClean="0"/>
                <a:t>：</a:t>
              </a:r>
              <a:r>
                <a:rPr kumimoji="1" lang="en-US" altLang="ja-JP" dirty="0" smtClean="0"/>
                <a:t>-7kV</a:t>
              </a:r>
              <a:endParaRPr kumimoji="1" lang="ja-JP" altLang="en-US" dirty="0"/>
            </a:p>
          </p:txBody>
        </p:sp>
        <p:grpSp>
          <p:nvGrpSpPr>
            <p:cNvPr id="3" name="図形グループ 35"/>
            <p:cNvGrpSpPr>
              <a:grpSpLocks noChangeAspect="1"/>
            </p:cNvGrpSpPr>
            <p:nvPr/>
          </p:nvGrpSpPr>
          <p:grpSpPr bwMode="auto">
            <a:xfrm>
              <a:off x="-55127" y="2360622"/>
              <a:ext cx="3381760" cy="2213218"/>
              <a:chOff x="165100" y="2601913"/>
              <a:chExt cx="9181251" cy="6007545"/>
            </a:xfrm>
          </p:grpSpPr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5100" y="2601913"/>
                <a:ext cx="9181251" cy="60075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3" name="Line 2"/>
              <p:cNvSpPr>
                <a:spLocks noChangeShapeType="1"/>
              </p:cNvSpPr>
              <p:nvPr/>
            </p:nvSpPr>
            <p:spPr bwMode="auto">
              <a:xfrm flipH="1">
                <a:off x="3252946" y="3457574"/>
                <a:ext cx="0" cy="4095751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4" name="Line 3"/>
              <p:cNvSpPr>
                <a:spLocks noChangeShapeType="1"/>
              </p:cNvSpPr>
              <p:nvPr/>
            </p:nvSpPr>
            <p:spPr bwMode="auto">
              <a:xfrm flipH="1">
                <a:off x="4749800" y="5380038"/>
                <a:ext cx="0" cy="2173287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5" name="Line 4"/>
              <p:cNvSpPr>
                <a:spLocks noChangeShapeType="1"/>
              </p:cNvSpPr>
              <p:nvPr/>
            </p:nvSpPr>
            <p:spPr bwMode="auto">
              <a:xfrm flipH="1">
                <a:off x="6410325" y="6753225"/>
                <a:ext cx="0" cy="714375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6" name="Line 5"/>
              <p:cNvSpPr>
                <a:spLocks noChangeShapeType="1"/>
              </p:cNvSpPr>
              <p:nvPr/>
            </p:nvSpPr>
            <p:spPr bwMode="auto">
              <a:xfrm rot="10800000" flipH="1">
                <a:off x="3165475" y="5659438"/>
                <a:ext cx="1557338" cy="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 type="stealth" w="med" len="med"/>
                <a:tailEnd type="stealth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 rot="10800000" flipH="1">
                <a:off x="4792663" y="7005638"/>
                <a:ext cx="1555750" cy="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 type="stealth" w="med" len="med"/>
                <a:tailEnd type="stealth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8" name="Rectangle 7"/>
              <p:cNvSpPr>
                <a:spLocks/>
              </p:cNvSpPr>
              <p:nvPr/>
            </p:nvSpPr>
            <p:spPr bwMode="auto">
              <a:xfrm>
                <a:off x="4969464" y="6965529"/>
                <a:ext cx="1377559" cy="4841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57799" bIns="0"/>
              <a:lstStyle/>
              <a:p>
                <a:pPr marL="57150"/>
                <a:r>
                  <a:rPr lang="en-US" altLang="ja-JP" sz="1600" b="1" dirty="0">
                    <a:latin typeface="Calibri" charset="0"/>
                    <a:cs typeface="Arial" charset="0"/>
                  </a:rPr>
                  <a:t>2p.e</a:t>
                </a:r>
              </a:p>
            </p:txBody>
          </p:sp>
          <p:sp>
            <p:nvSpPr>
              <p:cNvPr id="19" name="Rectangle 8"/>
              <p:cNvSpPr>
                <a:spLocks/>
              </p:cNvSpPr>
              <p:nvPr/>
            </p:nvSpPr>
            <p:spPr bwMode="auto">
              <a:xfrm>
                <a:off x="3223919" y="5716588"/>
                <a:ext cx="1753882" cy="5141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57799" bIns="0"/>
              <a:lstStyle/>
              <a:p>
                <a:pPr marL="57150"/>
                <a:r>
                  <a:rPr lang="en-US" altLang="ja-JP" sz="1600" b="1" dirty="0">
                    <a:latin typeface="Calibri" charset="0"/>
                    <a:cs typeface="Arial" charset="0"/>
                  </a:rPr>
                  <a:t>1p.e</a:t>
                </a:r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1785918" y="2857496"/>
              <a:ext cx="931182" cy="378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S/N=17</a:t>
              </a:r>
              <a:endParaRPr kumimoji="1" lang="ja-JP" altLang="en-US" dirty="0"/>
            </a:p>
          </p:txBody>
        </p:sp>
      </p:grpSp>
      <p:grpSp>
        <p:nvGrpSpPr>
          <p:cNvPr id="4" name="グループ化 20"/>
          <p:cNvGrpSpPr/>
          <p:nvPr/>
        </p:nvGrpSpPr>
        <p:grpSpPr>
          <a:xfrm>
            <a:off x="4857752" y="3714752"/>
            <a:ext cx="4357686" cy="2951359"/>
            <a:chOff x="3294838" y="1357299"/>
            <a:chExt cx="3379747" cy="2129216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8900" y="1872678"/>
              <a:ext cx="2493274" cy="16138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" name="正方形/長方形 23"/>
            <p:cNvSpPr/>
            <p:nvPr/>
          </p:nvSpPr>
          <p:spPr>
            <a:xfrm>
              <a:off x="3294838" y="1357299"/>
              <a:ext cx="3379747" cy="510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 smtClean="0">
                  <a:solidFill>
                    <a:srgbClr val="FF0000"/>
                  </a:solidFill>
                </a:rPr>
                <a:t>照射後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(5x10</a:t>
              </a:r>
              <a:r>
                <a:rPr lang="en-US" altLang="ja-JP" sz="2000" baseline="30000" dirty="0" smtClean="0">
                  <a:solidFill>
                    <a:srgbClr val="FF0000"/>
                  </a:solidFill>
                </a:rPr>
                <a:t>11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 neutron/cm</a:t>
              </a:r>
              <a:r>
                <a:rPr lang="en-US" altLang="ja-JP" sz="2000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)</a:t>
              </a:r>
              <a:endParaRPr lang="en-US" altLang="ja-JP" sz="2000" baseline="30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altLang="ja-JP" sz="2000" dirty="0" smtClean="0"/>
                <a:t>Peaking time:1μsec, HV: -7kV</a:t>
              </a:r>
              <a:endParaRPr lang="ja-JP" altLang="en-US" sz="2000" dirty="0" smtClean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400270" y="2439596"/>
              <a:ext cx="664873" cy="2886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S/N=3</a:t>
              </a:r>
              <a:endParaRPr kumimoji="1" lang="ja-JP" altLang="en-US" sz="2000" dirty="0"/>
            </a:p>
          </p:txBody>
        </p:sp>
      </p:grpSp>
      <p:sp>
        <p:nvSpPr>
          <p:cNvPr id="36" name="下矢印 35"/>
          <p:cNvSpPr/>
          <p:nvPr/>
        </p:nvSpPr>
        <p:spPr>
          <a:xfrm>
            <a:off x="2428860" y="4714884"/>
            <a:ext cx="214314" cy="28575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2010/8/8</a:t>
            </a:r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ransition advTm="2982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7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2161</Words>
  <Application>Microsoft Office PowerPoint</Application>
  <PresentationFormat>画面に合わせる (4:3)</PresentationFormat>
  <Paragraphs>640</Paragraphs>
  <Slides>38</Slides>
  <Notes>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0" baseType="lpstr">
      <vt:lpstr>Office テーマ</vt:lpstr>
      <vt:lpstr>数式</vt:lpstr>
      <vt:lpstr>エアロジェルRICH検出器のための光検出器HAPDの中性子耐性についての評価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HAPDの中性子の照射試験</vt:lpstr>
      <vt:lpstr>スライド 9</vt:lpstr>
      <vt:lpstr>スライド 10</vt:lpstr>
      <vt:lpstr>エアロジェルＲＩＣＨ検出器プロトタイプ試験における 中性子照射したＨＡＰＤの評価</vt:lpstr>
      <vt:lpstr>　　検出光子数の比較</vt:lpstr>
      <vt:lpstr>HAPDの改良</vt:lpstr>
      <vt:lpstr>厚さの違いによるＡＰＤの測定(1月)</vt:lpstr>
      <vt:lpstr>Summary</vt:lpstr>
      <vt:lpstr>厚さの違いによるＡＰＤの測定(6月)</vt:lpstr>
      <vt:lpstr>測定結果(波高分布)</vt:lpstr>
      <vt:lpstr>中性子損傷によって増加するショットノイズσshot</vt:lpstr>
      <vt:lpstr>中性子照射試験　原子炉</vt:lpstr>
      <vt:lpstr>QEのUniformity(No.2のHAPDについて)</vt:lpstr>
      <vt:lpstr>検出光子数の比較</vt:lpstr>
      <vt:lpstr>スライド 22</vt:lpstr>
      <vt:lpstr>スライド 23</vt:lpstr>
      <vt:lpstr>照射前後の漏れ電流の比較</vt:lpstr>
      <vt:lpstr>スライド 25</vt:lpstr>
      <vt:lpstr>6月照射追加APDサンプルと照射量</vt:lpstr>
      <vt:lpstr>6月照射追加サンプル測定条件</vt:lpstr>
      <vt:lpstr>スライド 28</vt:lpstr>
      <vt:lpstr>スライド 29</vt:lpstr>
      <vt:lpstr>3x1011 n/cm2測定結果まとめ</vt:lpstr>
      <vt:lpstr>5x1011 n/cm2測定結果まとめ</vt:lpstr>
      <vt:lpstr>1012 n/cm2測定結果まとめ</vt:lpstr>
      <vt:lpstr>N薄、P薄を用いたHAPDノイズ予想</vt:lpstr>
      <vt:lpstr>Expected noise for HAPD at 1012 n/cm2</vt:lpstr>
      <vt:lpstr>Summary</vt:lpstr>
      <vt:lpstr>ノイズ評価式</vt:lpstr>
      <vt:lpstr>APD samples</vt:lpstr>
      <vt:lpstr>Noise vs Capacitance of SA02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エアロジェルRICH検出器のための 光検出器HAPDの中性子耐性についての評価</dc:title>
  <dc:creator>imamura</dc:creator>
  <cp:lastModifiedBy>imamura</cp:lastModifiedBy>
  <cp:revision>37</cp:revision>
  <dcterms:created xsi:type="dcterms:W3CDTF">2010-08-02T04:37:28Z</dcterms:created>
  <dcterms:modified xsi:type="dcterms:W3CDTF">2010-08-08T00:48:19Z</dcterms:modified>
</cp:coreProperties>
</file>